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Montserrat SemiBold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Montserrat Black"/>
      <p:bold r:id="rId27"/>
      <p:boldItalic r:id="rId28"/>
    </p:embeddedFont>
    <p:embeddedFont>
      <p:font typeface="Bebas Neue"/>
      <p:regular r:id="rId29"/>
    </p:embeddedFont>
    <p:embeddedFont>
      <p:font typeface="Montserrat ExtraBold"/>
      <p:bold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bold.fntdata"/><Relationship Id="rId22" Type="http://schemas.openxmlformats.org/officeDocument/2006/relationships/font" Target="fonts/MontserratSemiBold-boldItalic.fntdata"/><Relationship Id="rId21" Type="http://schemas.openxmlformats.org/officeDocument/2006/relationships/font" Target="fonts/MontserratSemiBold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MontserratBlack-boldItalic.fntdata"/><Relationship Id="rId27" Type="http://schemas.openxmlformats.org/officeDocument/2006/relationships/font" Target="fonts/MontserratBlack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BebasNeu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ExtraBold-boldItalic.fntdata"/><Relationship Id="rId30" Type="http://schemas.openxmlformats.org/officeDocument/2006/relationships/font" Target="fonts/MontserratExtraBold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MontserratSemiBold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37db14d48d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37db14d48d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gedcdf0ce5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" name="Google Shape;1130;gedcdf0ce5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gedcdf0ce54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" name="Google Shape;1135;gedcdf0ce5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gedcdf0ce54_0_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6" name="Google Shape;1156;gedcdf0ce54_0_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gf234d87089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" name="Google Shape;1169;gf234d87089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edc8adf610_2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edc8adf610_2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f05140980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f05140980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f0514098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f0514098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f05140980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f05140980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edcdf0ce54_0_1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edcdf0ce54_0_1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37db14d48d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37db14d48d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edc8adf610_2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edc8adf610_2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f283ffea65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f283ffea65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5100" y="1090350"/>
            <a:ext cx="4430400" cy="2561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5100" y="3651750"/>
            <a:ext cx="4430400" cy="401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715099" y="423031"/>
            <a:ext cx="207172" cy="321077"/>
            <a:chOff x="815599" y="717719"/>
            <a:chExt cx="207172" cy="321077"/>
          </a:xfrm>
        </p:grpSpPr>
        <p:sp>
          <p:nvSpPr>
            <p:cNvPr id="13" name="Google Shape;13;p2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916450" y="4459852"/>
            <a:ext cx="207172" cy="554372"/>
            <a:chOff x="568750" y="238125"/>
            <a:chExt cx="402275" cy="1076450"/>
          </a:xfrm>
        </p:grpSpPr>
        <p:sp>
          <p:nvSpPr>
            <p:cNvPr id="18" name="Google Shape;18;p2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 flipH="1" rot="10800000">
            <a:off x="7685099" y="324194"/>
            <a:ext cx="207172" cy="321077"/>
            <a:chOff x="815599" y="717719"/>
            <a:chExt cx="207172" cy="321077"/>
          </a:xfrm>
        </p:grpSpPr>
        <p:sp>
          <p:nvSpPr>
            <p:cNvPr id="25" name="Google Shape;25;p2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1"/>
          <p:cNvSpPr txBox="1"/>
          <p:nvPr>
            <p:ph hasCustomPrompt="1" type="title"/>
          </p:nvPr>
        </p:nvSpPr>
        <p:spPr>
          <a:xfrm>
            <a:off x="906780" y="1354400"/>
            <a:ext cx="6809100" cy="18351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b="1" sz="11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7" name="Google Shape;207;p11"/>
          <p:cNvSpPr txBox="1"/>
          <p:nvPr>
            <p:ph idx="1" type="subTitle"/>
          </p:nvPr>
        </p:nvSpPr>
        <p:spPr>
          <a:xfrm>
            <a:off x="906450" y="3189425"/>
            <a:ext cx="6809100" cy="599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208" name="Google Shape;208;p11"/>
          <p:cNvGrpSpPr/>
          <p:nvPr/>
        </p:nvGrpSpPr>
        <p:grpSpPr>
          <a:xfrm>
            <a:off x="8115374" y="213931"/>
            <a:ext cx="207172" cy="321077"/>
            <a:chOff x="815599" y="717719"/>
            <a:chExt cx="207172" cy="321077"/>
          </a:xfrm>
        </p:grpSpPr>
        <p:sp>
          <p:nvSpPr>
            <p:cNvPr id="209" name="Google Shape;209;p11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1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214" name="Google Shape;214;p11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" name="Google Shape;218;p11"/>
          <p:cNvGrpSpPr/>
          <p:nvPr/>
        </p:nvGrpSpPr>
        <p:grpSpPr>
          <a:xfrm rot="-5400000">
            <a:off x="3115550" y="4075340"/>
            <a:ext cx="207172" cy="554372"/>
            <a:chOff x="568750" y="238125"/>
            <a:chExt cx="402275" cy="1076450"/>
          </a:xfrm>
        </p:grpSpPr>
        <p:sp>
          <p:nvSpPr>
            <p:cNvPr id="219" name="Google Shape;219;p11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1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1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1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2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21"/>
            <a:ext cx="8584448" cy="4765858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3"/>
          <p:cNvSpPr txBox="1"/>
          <p:nvPr>
            <p:ph type="title"/>
          </p:nvPr>
        </p:nvSpPr>
        <p:spPr>
          <a:xfrm>
            <a:off x="1794300" y="1417300"/>
            <a:ext cx="2431800" cy="5853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i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229" name="Google Shape;229;p13"/>
          <p:cNvSpPr txBox="1"/>
          <p:nvPr>
            <p:ph hasCustomPrompt="1" idx="2" type="title"/>
          </p:nvPr>
        </p:nvSpPr>
        <p:spPr>
          <a:xfrm>
            <a:off x="948600" y="1417300"/>
            <a:ext cx="845700" cy="5853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0" name="Google Shape;230;p13"/>
          <p:cNvSpPr txBox="1"/>
          <p:nvPr>
            <p:ph idx="1" type="subTitle"/>
          </p:nvPr>
        </p:nvSpPr>
        <p:spPr>
          <a:xfrm>
            <a:off x="1794300" y="2080025"/>
            <a:ext cx="2432400" cy="484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13"/>
          <p:cNvSpPr txBox="1"/>
          <p:nvPr>
            <p:ph idx="3" type="title"/>
          </p:nvPr>
        </p:nvSpPr>
        <p:spPr>
          <a:xfrm>
            <a:off x="5633250" y="1417300"/>
            <a:ext cx="2432400" cy="5853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i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232" name="Google Shape;232;p13"/>
          <p:cNvSpPr txBox="1"/>
          <p:nvPr>
            <p:ph hasCustomPrompt="1" idx="4" type="title"/>
          </p:nvPr>
        </p:nvSpPr>
        <p:spPr>
          <a:xfrm>
            <a:off x="4800600" y="1417300"/>
            <a:ext cx="845700" cy="5853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3" name="Google Shape;233;p13"/>
          <p:cNvSpPr txBox="1"/>
          <p:nvPr>
            <p:ph idx="5" type="subTitle"/>
          </p:nvPr>
        </p:nvSpPr>
        <p:spPr>
          <a:xfrm>
            <a:off x="5633250" y="2080013"/>
            <a:ext cx="2432400" cy="484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13"/>
          <p:cNvSpPr txBox="1"/>
          <p:nvPr>
            <p:ph idx="6" type="title"/>
          </p:nvPr>
        </p:nvSpPr>
        <p:spPr>
          <a:xfrm>
            <a:off x="1794300" y="3142847"/>
            <a:ext cx="2432400" cy="5853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i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235" name="Google Shape;235;p13"/>
          <p:cNvSpPr txBox="1"/>
          <p:nvPr>
            <p:ph hasCustomPrompt="1" idx="7" type="title"/>
          </p:nvPr>
        </p:nvSpPr>
        <p:spPr>
          <a:xfrm>
            <a:off x="948600" y="3142849"/>
            <a:ext cx="845700" cy="5853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6" name="Google Shape;236;p13"/>
          <p:cNvSpPr txBox="1"/>
          <p:nvPr>
            <p:ph idx="8" type="subTitle"/>
          </p:nvPr>
        </p:nvSpPr>
        <p:spPr>
          <a:xfrm>
            <a:off x="1794300" y="3805569"/>
            <a:ext cx="2432400" cy="484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13"/>
          <p:cNvSpPr txBox="1"/>
          <p:nvPr>
            <p:ph idx="9" type="title"/>
          </p:nvPr>
        </p:nvSpPr>
        <p:spPr>
          <a:xfrm>
            <a:off x="5633250" y="3142803"/>
            <a:ext cx="2432400" cy="5865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i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24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238" name="Google Shape;238;p13"/>
          <p:cNvSpPr txBox="1"/>
          <p:nvPr>
            <p:ph hasCustomPrompt="1" idx="13" type="title"/>
          </p:nvPr>
        </p:nvSpPr>
        <p:spPr>
          <a:xfrm>
            <a:off x="4800600" y="3142801"/>
            <a:ext cx="845700" cy="5853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39" name="Google Shape;239;p13"/>
          <p:cNvSpPr txBox="1"/>
          <p:nvPr>
            <p:ph idx="14" type="subTitle"/>
          </p:nvPr>
        </p:nvSpPr>
        <p:spPr>
          <a:xfrm>
            <a:off x="5633250" y="3805535"/>
            <a:ext cx="2432400" cy="484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13"/>
          <p:cNvSpPr txBox="1"/>
          <p:nvPr>
            <p:ph idx="15"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41" name="Google Shape;241;p13"/>
          <p:cNvGrpSpPr/>
          <p:nvPr/>
        </p:nvGrpSpPr>
        <p:grpSpPr>
          <a:xfrm>
            <a:off x="8648774" y="1605106"/>
            <a:ext cx="207172" cy="321077"/>
            <a:chOff x="815599" y="717719"/>
            <a:chExt cx="207172" cy="321077"/>
          </a:xfrm>
        </p:grpSpPr>
        <p:sp>
          <p:nvSpPr>
            <p:cNvPr id="242" name="Google Shape;242;p13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3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3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6" name="Google Shape;246;p13"/>
          <p:cNvGrpSpPr/>
          <p:nvPr/>
        </p:nvGrpSpPr>
        <p:grpSpPr>
          <a:xfrm rot="5400000">
            <a:off x="8048125" y="4543940"/>
            <a:ext cx="207172" cy="554372"/>
            <a:chOff x="568750" y="238125"/>
            <a:chExt cx="402275" cy="1076450"/>
          </a:xfrm>
        </p:grpSpPr>
        <p:sp>
          <p:nvSpPr>
            <p:cNvPr id="247" name="Google Shape;247;p13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3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3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3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3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3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" name="Google Shape;253;p13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254" name="Google Shape;254;p13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14"/>
          <p:cNvSpPr txBox="1"/>
          <p:nvPr>
            <p:ph type="title"/>
          </p:nvPr>
        </p:nvSpPr>
        <p:spPr>
          <a:xfrm>
            <a:off x="715100" y="3505125"/>
            <a:ext cx="4966200" cy="799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1" name="Google Shape;261;p14"/>
          <p:cNvSpPr txBox="1"/>
          <p:nvPr>
            <p:ph idx="1" type="subTitle"/>
          </p:nvPr>
        </p:nvSpPr>
        <p:spPr>
          <a:xfrm>
            <a:off x="715100" y="838600"/>
            <a:ext cx="4966200" cy="2666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8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262" name="Google Shape;262;p14"/>
          <p:cNvGrpSpPr/>
          <p:nvPr/>
        </p:nvGrpSpPr>
        <p:grpSpPr>
          <a:xfrm rot="-5400000">
            <a:off x="8081836" y="4484861"/>
            <a:ext cx="290453" cy="699769"/>
            <a:chOff x="932686" y="381461"/>
            <a:chExt cx="290453" cy="699769"/>
          </a:xfrm>
        </p:grpSpPr>
        <p:sp>
          <p:nvSpPr>
            <p:cNvPr id="263" name="Google Shape;263;p14"/>
            <p:cNvSpPr/>
            <p:nvPr/>
          </p:nvSpPr>
          <p:spPr>
            <a:xfrm>
              <a:off x="1145661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1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1039174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1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1039174" y="900086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1145661" y="796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0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932686" y="796420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1039174" y="692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1145661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0" y="0"/>
                  </a:moveTo>
                  <a:lnTo>
                    <a:pt x="0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1039174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1" y="0"/>
                  </a:moveTo>
                  <a:lnTo>
                    <a:pt x="1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932686" y="1003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1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932686" y="900086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932686" y="692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2"/>
                  </a:lnTo>
                  <a:lnTo>
                    <a:pt x="6918" y="6892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932686" y="588806"/>
              <a:ext cx="77770" cy="77758"/>
            </a:xfrm>
            <a:custGeom>
              <a:rect b="b" l="l" r="r" t="t"/>
              <a:pathLst>
                <a:path extrusionOk="0" h="6918" w="6919">
                  <a:moveTo>
                    <a:pt x="1" y="0"/>
                  </a:moveTo>
                  <a:lnTo>
                    <a:pt x="1" y="6917"/>
                  </a:lnTo>
                  <a:lnTo>
                    <a:pt x="6918" y="6917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1039174" y="485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1039174" y="381461"/>
              <a:ext cx="77477" cy="77770"/>
            </a:xfrm>
            <a:custGeom>
              <a:rect b="b" l="l" r="r" t="t"/>
              <a:pathLst>
                <a:path extrusionOk="0" h="6919" w="6893">
                  <a:moveTo>
                    <a:pt x="1" y="1"/>
                  </a:moveTo>
                  <a:lnTo>
                    <a:pt x="1" y="6918"/>
                  </a:lnTo>
                  <a:lnTo>
                    <a:pt x="6893" y="6918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932686" y="381461"/>
              <a:ext cx="77770" cy="77770"/>
            </a:xfrm>
            <a:custGeom>
              <a:rect b="b" l="l" r="r" t="t"/>
              <a:pathLst>
                <a:path extrusionOk="0" h="6919" w="6919">
                  <a:moveTo>
                    <a:pt x="1" y="1"/>
                  </a:moveTo>
                  <a:lnTo>
                    <a:pt x="1" y="6918"/>
                  </a:lnTo>
                  <a:lnTo>
                    <a:pt x="6918" y="6918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14"/>
          <p:cNvGrpSpPr/>
          <p:nvPr/>
        </p:nvGrpSpPr>
        <p:grpSpPr>
          <a:xfrm flipH="1" rot="5400000">
            <a:off x="290825" y="187247"/>
            <a:ext cx="207172" cy="321077"/>
            <a:chOff x="8428900" y="4287435"/>
            <a:chExt cx="207172" cy="321077"/>
          </a:xfrm>
        </p:grpSpPr>
        <p:sp>
          <p:nvSpPr>
            <p:cNvPr id="279" name="Google Shape;279;p14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" name="Google Shape;283;p14"/>
          <p:cNvGrpSpPr/>
          <p:nvPr/>
        </p:nvGrpSpPr>
        <p:grpSpPr>
          <a:xfrm>
            <a:off x="7520300" y="1454072"/>
            <a:ext cx="207172" cy="321077"/>
            <a:chOff x="8428900" y="4287435"/>
            <a:chExt cx="207172" cy="321077"/>
          </a:xfrm>
        </p:grpSpPr>
        <p:sp>
          <p:nvSpPr>
            <p:cNvPr id="284" name="Google Shape;284;p14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section 1">
  <p:cSld name="BLANK_1_1_2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15"/>
          <p:cNvSpPr txBox="1"/>
          <p:nvPr>
            <p:ph type="title"/>
          </p:nvPr>
        </p:nvSpPr>
        <p:spPr>
          <a:xfrm>
            <a:off x="2419900" y="2001300"/>
            <a:ext cx="6009000" cy="1580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1" name="Google Shape;291;p15"/>
          <p:cNvSpPr txBox="1"/>
          <p:nvPr>
            <p:ph hasCustomPrompt="1" idx="2" type="title"/>
          </p:nvPr>
        </p:nvSpPr>
        <p:spPr>
          <a:xfrm>
            <a:off x="6736250" y="967825"/>
            <a:ext cx="1692600" cy="1009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9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2" name="Google Shape;292;p15"/>
          <p:cNvSpPr txBox="1"/>
          <p:nvPr>
            <p:ph idx="1" type="subTitle"/>
          </p:nvPr>
        </p:nvSpPr>
        <p:spPr>
          <a:xfrm>
            <a:off x="2419900" y="3581975"/>
            <a:ext cx="6009000" cy="593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3" name="Google Shape;293;p15"/>
          <p:cNvGrpSpPr/>
          <p:nvPr/>
        </p:nvGrpSpPr>
        <p:grpSpPr>
          <a:xfrm rot="-5400000">
            <a:off x="6613225" y="4374065"/>
            <a:ext cx="207172" cy="554372"/>
            <a:chOff x="568750" y="238125"/>
            <a:chExt cx="402275" cy="1076450"/>
          </a:xfrm>
        </p:grpSpPr>
        <p:sp>
          <p:nvSpPr>
            <p:cNvPr id="294" name="Google Shape;294;p15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5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" name="Google Shape;300;p15"/>
          <p:cNvGrpSpPr/>
          <p:nvPr/>
        </p:nvGrpSpPr>
        <p:grpSpPr>
          <a:xfrm>
            <a:off x="7882299" y="213919"/>
            <a:ext cx="207172" cy="321077"/>
            <a:chOff x="815599" y="717719"/>
            <a:chExt cx="207172" cy="321077"/>
          </a:xfrm>
        </p:grpSpPr>
        <p:sp>
          <p:nvSpPr>
            <p:cNvPr id="301" name="Google Shape;301;p15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5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5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5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15"/>
          <p:cNvGrpSpPr/>
          <p:nvPr/>
        </p:nvGrpSpPr>
        <p:grpSpPr>
          <a:xfrm>
            <a:off x="715099" y="330544"/>
            <a:ext cx="207172" cy="204262"/>
            <a:chOff x="766374" y="330733"/>
            <a:chExt cx="207172" cy="204262"/>
          </a:xfrm>
        </p:grpSpPr>
        <p:sp>
          <p:nvSpPr>
            <p:cNvPr id="306" name="Google Shape;306;p15"/>
            <p:cNvSpPr/>
            <p:nvPr/>
          </p:nvSpPr>
          <p:spPr>
            <a:xfrm flipH="1" rot="10800000">
              <a:off x="766374" y="4475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15"/>
            <p:cNvSpPr/>
            <p:nvPr/>
          </p:nvSpPr>
          <p:spPr>
            <a:xfrm flipH="1" rot="10800000">
              <a:off x="886086" y="447535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5"/>
            <p:cNvSpPr/>
            <p:nvPr/>
          </p:nvSpPr>
          <p:spPr>
            <a:xfrm flipH="1" rot="10800000">
              <a:off x="886086" y="330733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" name="Google Shape;309;p15"/>
          <p:cNvGrpSpPr/>
          <p:nvPr/>
        </p:nvGrpSpPr>
        <p:grpSpPr>
          <a:xfrm>
            <a:off x="569624" y="3194331"/>
            <a:ext cx="207172" cy="321077"/>
            <a:chOff x="815599" y="717719"/>
            <a:chExt cx="207172" cy="321077"/>
          </a:xfrm>
        </p:grpSpPr>
        <p:sp>
          <p:nvSpPr>
            <p:cNvPr id="310" name="Google Shape;310;p15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5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5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5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_1_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16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17" name="Google Shape;317;p16"/>
          <p:cNvGrpSpPr/>
          <p:nvPr/>
        </p:nvGrpSpPr>
        <p:grpSpPr>
          <a:xfrm rot="5400000">
            <a:off x="6537113" y="4549190"/>
            <a:ext cx="207172" cy="554372"/>
            <a:chOff x="568750" y="238125"/>
            <a:chExt cx="402275" cy="1076450"/>
          </a:xfrm>
        </p:grpSpPr>
        <p:sp>
          <p:nvSpPr>
            <p:cNvPr id="318" name="Google Shape;318;p16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6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6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16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325" name="Google Shape;325;p16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" name="Google Shape;329;p16"/>
          <p:cNvGrpSpPr/>
          <p:nvPr/>
        </p:nvGrpSpPr>
        <p:grpSpPr>
          <a:xfrm flipH="1" rot="10800000">
            <a:off x="8647099" y="1467744"/>
            <a:ext cx="207172" cy="321077"/>
            <a:chOff x="815599" y="717719"/>
            <a:chExt cx="207172" cy="321077"/>
          </a:xfrm>
        </p:grpSpPr>
        <p:sp>
          <p:nvSpPr>
            <p:cNvPr id="330" name="Google Shape;330;p16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4" name="Google Shape;334;p16"/>
          <p:cNvGrpSpPr/>
          <p:nvPr/>
        </p:nvGrpSpPr>
        <p:grpSpPr>
          <a:xfrm flipH="1" rot="-5400000">
            <a:off x="6157586" y="24815"/>
            <a:ext cx="207172" cy="554372"/>
            <a:chOff x="568750" y="238125"/>
            <a:chExt cx="402275" cy="1076450"/>
          </a:xfrm>
        </p:grpSpPr>
        <p:sp>
          <p:nvSpPr>
            <p:cNvPr id="335" name="Google Shape;335;p16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1" name="Google Shape;341;p16"/>
          <p:cNvGrpSpPr/>
          <p:nvPr/>
        </p:nvGrpSpPr>
        <p:grpSpPr>
          <a:xfrm rot="10800000">
            <a:off x="285224" y="1572519"/>
            <a:ext cx="207172" cy="321077"/>
            <a:chOff x="815599" y="717719"/>
            <a:chExt cx="207172" cy="321077"/>
          </a:xfrm>
        </p:grpSpPr>
        <p:sp>
          <p:nvSpPr>
            <p:cNvPr id="342" name="Google Shape;342;p16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_1_1_3_1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7" name="Google Shape;34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17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49" name="Google Shape;349;p17"/>
          <p:cNvGrpSpPr/>
          <p:nvPr/>
        </p:nvGrpSpPr>
        <p:grpSpPr>
          <a:xfrm rot="5400000">
            <a:off x="4051088" y="53390"/>
            <a:ext cx="207172" cy="554372"/>
            <a:chOff x="568750" y="238125"/>
            <a:chExt cx="402275" cy="1076450"/>
          </a:xfrm>
        </p:grpSpPr>
        <p:sp>
          <p:nvSpPr>
            <p:cNvPr id="350" name="Google Shape;350;p17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" name="Google Shape;356;p17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357" name="Google Shape;357;p17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" name="Google Shape;361;p17"/>
          <p:cNvGrpSpPr/>
          <p:nvPr/>
        </p:nvGrpSpPr>
        <p:grpSpPr>
          <a:xfrm flipH="1" rot="10800000">
            <a:off x="8047024" y="4690346"/>
            <a:ext cx="207172" cy="321077"/>
            <a:chOff x="815599" y="717719"/>
            <a:chExt cx="207172" cy="321077"/>
          </a:xfrm>
        </p:grpSpPr>
        <p:sp>
          <p:nvSpPr>
            <p:cNvPr id="362" name="Google Shape;362;p17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1_1_3_1_1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18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69" name="Google Shape;369;p18"/>
          <p:cNvGrpSpPr/>
          <p:nvPr/>
        </p:nvGrpSpPr>
        <p:grpSpPr>
          <a:xfrm>
            <a:off x="8696399" y="2910031"/>
            <a:ext cx="207172" cy="321077"/>
            <a:chOff x="815599" y="717719"/>
            <a:chExt cx="207172" cy="321077"/>
          </a:xfrm>
        </p:grpSpPr>
        <p:sp>
          <p:nvSpPr>
            <p:cNvPr id="370" name="Google Shape;370;p18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18"/>
          <p:cNvGrpSpPr/>
          <p:nvPr/>
        </p:nvGrpSpPr>
        <p:grpSpPr>
          <a:xfrm rot="5400000">
            <a:off x="3069200" y="4503340"/>
            <a:ext cx="207172" cy="554372"/>
            <a:chOff x="568750" y="238125"/>
            <a:chExt cx="402275" cy="1076450"/>
          </a:xfrm>
        </p:grpSpPr>
        <p:sp>
          <p:nvSpPr>
            <p:cNvPr id="375" name="Google Shape;375;p18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1" name="Google Shape;381;p18"/>
          <p:cNvGrpSpPr/>
          <p:nvPr/>
        </p:nvGrpSpPr>
        <p:grpSpPr>
          <a:xfrm flipH="1">
            <a:off x="169924" y="1542006"/>
            <a:ext cx="207172" cy="321077"/>
            <a:chOff x="815599" y="717719"/>
            <a:chExt cx="207172" cy="321077"/>
          </a:xfrm>
        </p:grpSpPr>
        <p:sp>
          <p:nvSpPr>
            <p:cNvPr id="382" name="Google Shape;382;p18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BLANK_1_1_1_3_1_1_1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19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89" name="Google Shape;389;p19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390" name="Google Shape;390;p19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 rot="5400000">
            <a:off x="7030325" y="4545640"/>
            <a:ext cx="207172" cy="554372"/>
            <a:chOff x="568750" y="238125"/>
            <a:chExt cx="402275" cy="1076450"/>
          </a:xfrm>
        </p:grpSpPr>
        <p:sp>
          <p:nvSpPr>
            <p:cNvPr id="395" name="Google Shape;395;p19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9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9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9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" name="Google Shape;401;p19"/>
          <p:cNvGrpSpPr/>
          <p:nvPr/>
        </p:nvGrpSpPr>
        <p:grpSpPr>
          <a:xfrm rot="-5400000">
            <a:off x="7982825" y="36740"/>
            <a:ext cx="207172" cy="554372"/>
            <a:chOff x="568750" y="238125"/>
            <a:chExt cx="402275" cy="1076450"/>
          </a:xfrm>
        </p:grpSpPr>
        <p:sp>
          <p:nvSpPr>
            <p:cNvPr id="402" name="Google Shape;402;p19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9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9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9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BLANK_1_1_1_3_1_1_1_1_1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20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11" name="Google Shape;411;p20"/>
          <p:cNvGrpSpPr/>
          <p:nvPr/>
        </p:nvGrpSpPr>
        <p:grpSpPr>
          <a:xfrm>
            <a:off x="8642200" y="3156756"/>
            <a:ext cx="207172" cy="321077"/>
            <a:chOff x="815599" y="717719"/>
            <a:chExt cx="207172" cy="321077"/>
          </a:xfrm>
        </p:grpSpPr>
        <p:sp>
          <p:nvSpPr>
            <p:cNvPr id="412" name="Google Shape;412;p20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0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0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0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6" name="Google Shape;416;p20"/>
          <p:cNvGrpSpPr/>
          <p:nvPr/>
        </p:nvGrpSpPr>
        <p:grpSpPr>
          <a:xfrm flipH="1" rot="-5400000">
            <a:off x="390548" y="3321491"/>
            <a:ext cx="207172" cy="437570"/>
            <a:chOff x="568750" y="238125"/>
            <a:chExt cx="402275" cy="849650"/>
          </a:xfrm>
        </p:grpSpPr>
        <p:sp>
          <p:nvSpPr>
            <p:cNvPr id="417" name="Google Shape;417;p20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2" name="Google Shape;422;p20"/>
          <p:cNvGrpSpPr/>
          <p:nvPr/>
        </p:nvGrpSpPr>
        <p:grpSpPr>
          <a:xfrm flipH="1" rot="5400000">
            <a:off x="7878799" y="17690"/>
            <a:ext cx="207172" cy="554372"/>
            <a:chOff x="568750" y="238125"/>
            <a:chExt cx="402275" cy="1076450"/>
          </a:xfrm>
        </p:grpSpPr>
        <p:sp>
          <p:nvSpPr>
            <p:cNvPr id="423" name="Google Shape;423;p20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0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3"/>
          <p:cNvSpPr txBox="1"/>
          <p:nvPr>
            <p:ph type="title"/>
          </p:nvPr>
        </p:nvSpPr>
        <p:spPr>
          <a:xfrm>
            <a:off x="743500" y="2001300"/>
            <a:ext cx="6009000" cy="1580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3"/>
          <p:cNvSpPr txBox="1"/>
          <p:nvPr>
            <p:ph hasCustomPrompt="1" idx="2" type="title"/>
          </p:nvPr>
        </p:nvSpPr>
        <p:spPr>
          <a:xfrm>
            <a:off x="743500" y="967825"/>
            <a:ext cx="2002500" cy="10098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9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/>
          <p:nvPr>
            <p:ph idx="1" type="subTitle"/>
          </p:nvPr>
        </p:nvSpPr>
        <p:spPr>
          <a:xfrm>
            <a:off x="743500" y="3581975"/>
            <a:ext cx="6009000" cy="593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4" name="Google Shape;34;p3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35" name="Google Shape;35;p3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" name="Google Shape;39;p3"/>
          <p:cNvGrpSpPr/>
          <p:nvPr/>
        </p:nvGrpSpPr>
        <p:grpSpPr>
          <a:xfrm rot="5400000">
            <a:off x="7335125" y="4227740"/>
            <a:ext cx="207172" cy="554372"/>
            <a:chOff x="568750" y="238125"/>
            <a:chExt cx="402275" cy="1076450"/>
          </a:xfrm>
        </p:grpSpPr>
        <p:sp>
          <p:nvSpPr>
            <p:cNvPr id="40" name="Google Shape;40;p3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" name="Google Shape;46;p3"/>
          <p:cNvGrpSpPr/>
          <p:nvPr/>
        </p:nvGrpSpPr>
        <p:grpSpPr>
          <a:xfrm rot="-5400000">
            <a:off x="4268075" y="446315"/>
            <a:ext cx="207172" cy="554372"/>
            <a:chOff x="568750" y="238125"/>
            <a:chExt cx="402275" cy="1076450"/>
          </a:xfrm>
        </p:grpSpPr>
        <p:sp>
          <p:nvSpPr>
            <p:cNvPr id="47" name="Google Shape;47;p3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BLANK_1_1_1_3_1_1_1_1_1_1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21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32" name="Google Shape;432;p21"/>
          <p:cNvGrpSpPr/>
          <p:nvPr/>
        </p:nvGrpSpPr>
        <p:grpSpPr>
          <a:xfrm flipH="1">
            <a:off x="447149" y="3455081"/>
            <a:ext cx="207172" cy="321077"/>
            <a:chOff x="815599" y="717719"/>
            <a:chExt cx="207172" cy="321077"/>
          </a:xfrm>
        </p:grpSpPr>
        <p:sp>
          <p:nvSpPr>
            <p:cNvPr id="433" name="Google Shape;433;p21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1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1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1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7" name="Google Shape;437;p21"/>
          <p:cNvGrpSpPr/>
          <p:nvPr/>
        </p:nvGrpSpPr>
        <p:grpSpPr>
          <a:xfrm>
            <a:off x="8811500" y="2915140"/>
            <a:ext cx="207172" cy="554372"/>
            <a:chOff x="568750" y="238125"/>
            <a:chExt cx="402275" cy="1076450"/>
          </a:xfrm>
        </p:grpSpPr>
        <p:sp>
          <p:nvSpPr>
            <p:cNvPr id="438" name="Google Shape;438;p21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1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1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1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1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1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21"/>
          <p:cNvGrpSpPr/>
          <p:nvPr/>
        </p:nvGrpSpPr>
        <p:grpSpPr>
          <a:xfrm rot="-5400000">
            <a:off x="3229850" y="4587290"/>
            <a:ext cx="207172" cy="554372"/>
            <a:chOff x="568750" y="238125"/>
            <a:chExt cx="402275" cy="1076450"/>
          </a:xfrm>
        </p:grpSpPr>
        <p:sp>
          <p:nvSpPr>
            <p:cNvPr id="445" name="Google Shape;445;p21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1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1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1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1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1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BLANK_1_1_1_3_1_1_1_1_1_1_1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Google Shape;452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22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54" name="Google Shape;454;p22"/>
          <p:cNvGrpSpPr/>
          <p:nvPr/>
        </p:nvGrpSpPr>
        <p:grpSpPr>
          <a:xfrm flipH="1" rot="-5400000">
            <a:off x="6134024" y="121531"/>
            <a:ext cx="207172" cy="321077"/>
            <a:chOff x="815599" y="717719"/>
            <a:chExt cx="207172" cy="321077"/>
          </a:xfrm>
        </p:grpSpPr>
        <p:sp>
          <p:nvSpPr>
            <p:cNvPr id="455" name="Google Shape;455;p22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" name="Google Shape;459;p22"/>
          <p:cNvGrpSpPr/>
          <p:nvPr/>
        </p:nvGrpSpPr>
        <p:grpSpPr>
          <a:xfrm>
            <a:off x="162800" y="2932715"/>
            <a:ext cx="207172" cy="554372"/>
            <a:chOff x="568750" y="238125"/>
            <a:chExt cx="402275" cy="1076450"/>
          </a:xfrm>
        </p:grpSpPr>
        <p:sp>
          <p:nvSpPr>
            <p:cNvPr id="460" name="Google Shape;460;p22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2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2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" name="Google Shape;466;p22"/>
          <p:cNvGrpSpPr/>
          <p:nvPr/>
        </p:nvGrpSpPr>
        <p:grpSpPr>
          <a:xfrm flipH="1">
            <a:off x="8743424" y="2855831"/>
            <a:ext cx="207172" cy="321077"/>
            <a:chOff x="815599" y="717719"/>
            <a:chExt cx="207172" cy="321077"/>
          </a:xfrm>
        </p:grpSpPr>
        <p:sp>
          <p:nvSpPr>
            <p:cNvPr id="467" name="Google Shape;467;p22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2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2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BLANK_1_1_1_3_1_1_1_1_1_1_1_1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Google Shape;47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23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74" name="Google Shape;474;p23"/>
          <p:cNvGrpSpPr/>
          <p:nvPr/>
        </p:nvGrpSpPr>
        <p:grpSpPr>
          <a:xfrm>
            <a:off x="8696399" y="2910031"/>
            <a:ext cx="207172" cy="321077"/>
            <a:chOff x="815599" y="717719"/>
            <a:chExt cx="207172" cy="321077"/>
          </a:xfrm>
        </p:grpSpPr>
        <p:sp>
          <p:nvSpPr>
            <p:cNvPr id="475" name="Google Shape;475;p23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23"/>
          <p:cNvGrpSpPr/>
          <p:nvPr/>
        </p:nvGrpSpPr>
        <p:grpSpPr>
          <a:xfrm rot="5400000">
            <a:off x="3069200" y="4503340"/>
            <a:ext cx="207172" cy="554372"/>
            <a:chOff x="568750" y="238125"/>
            <a:chExt cx="402275" cy="1076450"/>
          </a:xfrm>
        </p:grpSpPr>
        <p:sp>
          <p:nvSpPr>
            <p:cNvPr id="480" name="Google Shape;480;p23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" name="Google Shape;486;p23"/>
          <p:cNvGrpSpPr/>
          <p:nvPr/>
        </p:nvGrpSpPr>
        <p:grpSpPr>
          <a:xfrm flipH="1">
            <a:off x="169924" y="1542006"/>
            <a:ext cx="207172" cy="321077"/>
            <a:chOff x="815599" y="717719"/>
            <a:chExt cx="207172" cy="321077"/>
          </a:xfrm>
        </p:grpSpPr>
        <p:sp>
          <p:nvSpPr>
            <p:cNvPr id="487" name="Google Shape;487;p23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23"/>
          <p:cNvGrpSpPr/>
          <p:nvPr/>
        </p:nvGrpSpPr>
        <p:grpSpPr>
          <a:xfrm flipH="1">
            <a:off x="1021474" y="3431856"/>
            <a:ext cx="207172" cy="321077"/>
            <a:chOff x="815599" y="717719"/>
            <a:chExt cx="207172" cy="321077"/>
          </a:xfrm>
        </p:grpSpPr>
        <p:sp>
          <p:nvSpPr>
            <p:cNvPr id="492" name="Google Shape;492;p23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24"/>
          <p:cNvSpPr txBox="1"/>
          <p:nvPr>
            <p:ph type="title"/>
          </p:nvPr>
        </p:nvSpPr>
        <p:spPr>
          <a:xfrm>
            <a:off x="3098400" y="962175"/>
            <a:ext cx="4279200" cy="1143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99" name="Google Shape;499;p24"/>
          <p:cNvSpPr txBox="1"/>
          <p:nvPr>
            <p:ph idx="1" type="subTitle"/>
          </p:nvPr>
        </p:nvSpPr>
        <p:spPr>
          <a:xfrm>
            <a:off x="3098400" y="2100825"/>
            <a:ext cx="4279200" cy="2048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00" name="Google Shape;500;p24"/>
          <p:cNvGrpSpPr/>
          <p:nvPr/>
        </p:nvGrpSpPr>
        <p:grpSpPr>
          <a:xfrm>
            <a:off x="8327550" y="2465415"/>
            <a:ext cx="207172" cy="554372"/>
            <a:chOff x="568750" y="238125"/>
            <a:chExt cx="402275" cy="1076450"/>
          </a:xfrm>
        </p:grpSpPr>
        <p:sp>
          <p:nvSpPr>
            <p:cNvPr id="501" name="Google Shape;501;p24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4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4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" name="Google Shape;507;p24"/>
          <p:cNvGrpSpPr/>
          <p:nvPr/>
        </p:nvGrpSpPr>
        <p:grpSpPr>
          <a:xfrm>
            <a:off x="715088" y="309173"/>
            <a:ext cx="207172" cy="321077"/>
            <a:chOff x="8428900" y="4287435"/>
            <a:chExt cx="207172" cy="321077"/>
          </a:xfrm>
        </p:grpSpPr>
        <p:sp>
          <p:nvSpPr>
            <p:cNvPr id="508" name="Google Shape;508;p24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4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4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4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" name="Google Shape;512;p24"/>
          <p:cNvGrpSpPr/>
          <p:nvPr/>
        </p:nvGrpSpPr>
        <p:grpSpPr>
          <a:xfrm rot="-5400000">
            <a:off x="3023511" y="4317711"/>
            <a:ext cx="290453" cy="699769"/>
            <a:chOff x="932686" y="381461"/>
            <a:chExt cx="290453" cy="699769"/>
          </a:xfrm>
        </p:grpSpPr>
        <p:sp>
          <p:nvSpPr>
            <p:cNvPr id="513" name="Google Shape;513;p24"/>
            <p:cNvSpPr/>
            <p:nvPr/>
          </p:nvSpPr>
          <p:spPr>
            <a:xfrm>
              <a:off x="1145661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1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4"/>
            <p:cNvSpPr/>
            <p:nvPr/>
          </p:nvSpPr>
          <p:spPr>
            <a:xfrm>
              <a:off x="1039174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1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4"/>
            <p:cNvSpPr/>
            <p:nvPr/>
          </p:nvSpPr>
          <p:spPr>
            <a:xfrm>
              <a:off x="1039174" y="900086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4"/>
            <p:cNvSpPr/>
            <p:nvPr/>
          </p:nvSpPr>
          <p:spPr>
            <a:xfrm>
              <a:off x="1145661" y="796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0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4"/>
            <p:cNvSpPr/>
            <p:nvPr/>
          </p:nvSpPr>
          <p:spPr>
            <a:xfrm>
              <a:off x="932686" y="796420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4"/>
            <p:cNvSpPr/>
            <p:nvPr/>
          </p:nvSpPr>
          <p:spPr>
            <a:xfrm>
              <a:off x="1039174" y="692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4"/>
            <p:cNvSpPr/>
            <p:nvPr/>
          </p:nvSpPr>
          <p:spPr>
            <a:xfrm>
              <a:off x="1145661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0" y="0"/>
                  </a:moveTo>
                  <a:lnTo>
                    <a:pt x="0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1039174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1" y="0"/>
                  </a:moveTo>
                  <a:lnTo>
                    <a:pt x="1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4"/>
            <p:cNvSpPr/>
            <p:nvPr/>
          </p:nvSpPr>
          <p:spPr>
            <a:xfrm>
              <a:off x="932686" y="1003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1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4"/>
            <p:cNvSpPr/>
            <p:nvPr/>
          </p:nvSpPr>
          <p:spPr>
            <a:xfrm>
              <a:off x="932686" y="900086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4"/>
            <p:cNvSpPr/>
            <p:nvPr/>
          </p:nvSpPr>
          <p:spPr>
            <a:xfrm>
              <a:off x="932686" y="692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2"/>
                  </a:lnTo>
                  <a:lnTo>
                    <a:pt x="6918" y="6892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4"/>
            <p:cNvSpPr/>
            <p:nvPr/>
          </p:nvSpPr>
          <p:spPr>
            <a:xfrm>
              <a:off x="932686" y="588806"/>
              <a:ext cx="77770" cy="77758"/>
            </a:xfrm>
            <a:custGeom>
              <a:rect b="b" l="l" r="r" t="t"/>
              <a:pathLst>
                <a:path extrusionOk="0" h="6918" w="6919">
                  <a:moveTo>
                    <a:pt x="1" y="0"/>
                  </a:moveTo>
                  <a:lnTo>
                    <a:pt x="1" y="6917"/>
                  </a:lnTo>
                  <a:lnTo>
                    <a:pt x="6918" y="6917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4"/>
            <p:cNvSpPr/>
            <p:nvPr/>
          </p:nvSpPr>
          <p:spPr>
            <a:xfrm>
              <a:off x="1039174" y="485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4"/>
            <p:cNvSpPr/>
            <p:nvPr/>
          </p:nvSpPr>
          <p:spPr>
            <a:xfrm>
              <a:off x="1039174" y="381461"/>
              <a:ext cx="77477" cy="77770"/>
            </a:xfrm>
            <a:custGeom>
              <a:rect b="b" l="l" r="r" t="t"/>
              <a:pathLst>
                <a:path extrusionOk="0" h="6919" w="6893">
                  <a:moveTo>
                    <a:pt x="1" y="1"/>
                  </a:moveTo>
                  <a:lnTo>
                    <a:pt x="1" y="6918"/>
                  </a:lnTo>
                  <a:lnTo>
                    <a:pt x="6893" y="6918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4"/>
            <p:cNvSpPr/>
            <p:nvPr/>
          </p:nvSpPr>
          <p:spPr>
            <a:xfrm>
              <a:off x="932686" y="381461"/>
              <a:ext cx="77770" cy="77770"/>
            </a:xfrm>
            <a:custGeom>
              <a:rect b="b" l="l" r="r" t="t"/>
              <a:pathLst>
                <a:path extrusionOk="0" h="6919" w="6919">
                  <a:moveTo>
                    <a:pt x="1" y="1"/>
                  </a:moveTo>
                  <a:lnTo>
                    <a:pt x="1" y="6918"/>
                  </a:lnTo>
                  <a:lnTo>
                    <a:pt x="6918" y="6918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Google Shape;52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p25"/>
          <p:cNvSpPr txBox="1"/>
          <p:nvPr>
            <p:ph type="title"/>
          </p:nvPr>
        </p:nvSpPr>
        <p:spPr>
          <a:xfrm>
            <a:off x="1766400" y="962100"/>
            <a:ext cx="4279200" cy="1138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31" name="Google Shape;531;p25"/>
          <p:cNvSpPr txBox="1"/>
          <p:nvPr>
            <p:ph idx="1" type="subTitle"/>
          </p:nvPr>
        </p:nvSpPr>
        <p:spPr>
          <a:xfrm>
            <a:off x="1766400" y="2100750"/>
            <a:ext cx="4279200" cy="204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32" name="Google Shape;532;p25"/>
          <p:cNvGrpSpPr/>
          <p:nvPr/>
        </p:nvGrpSpPr>
        <p:grpSpPr>
          <a:xfrm flipH="1">
            <a:off x="507938" y="2952415"/>
            <a:ext cx="207172" cy="554372"/>
            <a:chOff x="568750" y="238125"/>
            <a:chExt cx="402275" cy="1076450"/>
          </a:xfrm>
        </p:grpSpPr>
        <p:sp>
          <p:nvSpPr>
            <p:cNvPr id="533" name="Google Shape;533;p25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5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" name="Google Shape;539;p25"/>
          <p:cNvGrpSpPr/>
          <p:nvPr/>
        </p:nvGrpSpPr>
        <p:grpSpPr>
          <a:xfrm flipH="1">
            <a:off x="8428900" y="2317248"/>
            <a:ext cx="207172" cy="321077"/>
            <a:chOff x="8428900" y="4287435"/>
            <a:chExt cx="207172" cy="321077"/>
          </a:xfrm>
        </p:grpSpPr>
        <p:sp>
          <p:nvSpPr>
            <p:cNvPr id="540" name="Google Shape;540;p25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5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5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" name="Google Shape;544;p25"/>
          <p:cNvGrpSpPr/>
          <p:nvPr/>
        </p:nvGrpSpPr>
        <p:grpSpPr>
          <a:xfrm flipH="1" rot="5400000">
            <a:off x="3001096" y="4258611"/>
            <a:ext cx="290453" cy="699769"/>
            <a:chOff x="932686" y="381461"/>
            <a:chExt cx="290453" cy="699769"/>
          </a:xfrm>
        </p:grpSpPr>
        <p:sp>
          <p:nvSpPr>
            <p:cNvPr id="545" name="Google Shape;545;p25"/>
            <p:cNvSpPr/>
            <p:nvPr/>
          </p:nvSpPr>
          <p:spPr>
            <a:xfrm>
              <a:off x="1145661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1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1039174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1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1039174" y="900086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>
              <a:off x="1145661" y="796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0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5"/>
            <p:cNvSpPr/>
            <p:nvPr/>
          </p:nvSpPr>
          <p:spPr>
            <a:xfrm>
              <a:off x="932686" y="796420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5"/>
            <p:cNvSpPr/>
            <p:nvPr/>
          </p:nvSpPr>
          <p:spPr>
            <a:xfrm>
              <a:off x="1039174" y="692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5"/>
            <p:cNvSpPr/>
            <p:nvPr/>
          </p:nvSpPr>
          <p:spPr>
            <a:xfrm>
              <a:off x="1145661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0" y="0"/>
                  </a:moveTo>
                  <a:lnTo>
                    <a:pt x="0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5"/>
            <p:cNvSpPr/>
            <p:nvPr/>
          </p:nvSpPr>
          <p:spPr>
            <a:xfrm>
              <a:off x="1039174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1" y="0"/>
                  </a:moveTo>
                  <a:lnTo>
                    <a:pt x="1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>
              <a:off x="932686" y="1003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1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5"/>
            <p:cNvSpPr/>
            <p:nvPr/>
          </p:nvSpPr>
          <p:spPr>
            <a:xfrm>
              <a:off x="932686" y="900086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932686" y="692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2"/>
                  </a:lnTo>
                  <a:lnTo>
                    <a:pt x="6918" y="6892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>
              <a:off x="932686" y="588806"/>
              <a:ext cx="77770" cy="77758"/>
            </a:xfrm>
            <a:custGeom>
              <a:rect b="b" l="l" r="r" t="t"/>
              <a:pathLst>
                <a:path extrusionOk="0" h="6918" w="6919">
                  <a:moveTo>
                    <a:pt x="1" y="0"/>
                  </a:moveTo>
                  <a:lnTo>
                    <a:pt x="1" y="6917"/>
                  </a:lnTo>
                  <a:lnTo>
                    <a:pt x="6918" y="6917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1039174" y="485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>
              <a:off x="1039174" y="381461"/>
              <a:ext cx="77477" cy="77770"/>
            </a:xfrm>
            <a:custGeom>
              <a:rect b="b" l="l" r="r" t="t"/>
              <a:pathLst>
                <a:path extrusionOk="0" h="6919" w="6893">
                  <a:moveTo>
                    <a:pt x="1" y="1"/>
                  </a:moveTo>
                  <a:lnTo>
                    <a:pt x="1" y="6918"/>
                  </a:lnTo>
                  <a:lnTo>
                    <a:pt x="6893" y="6918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932686" y="381461"/>
              <a:ext cx="77770" cy="77770"/>
            </a:xfrm>
            <a:custGeom>
              <a:rect b="b" l="l" r="r" t="t"/>
              <a:pathLst>
                <a:path extrusionOk="0" h="6919" w="6919">
                  <a:moveTo>
                    <a:pt x="1" y="1"/>
                  </a:moveTo>
                  <a:lnTo>
                    <a:pt x="1" y="6918"/>
                  </a:lnTo>
                  <a:lnTo>
                    <a:pt x="6918" y="6918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1" name="Google Shape;561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26"/>
          <p:cNvSpPr txBox="1"/>
          <p:nvPr>
            <p:ph type="title"/>
          </p:nvPr>
        </p:nvSpPr>
        <p:spPr>
          <a:xfrm>
            <a:off x="715100" y="1310975"/>
            <a:ext cx="3491700" cy="1260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63" name="Google Shape;563;p26"/>
          <p:cNvSpPr txBox="1"/>
          <p:nvPr>
            <p:ph idx="1" type="subTitle"/>
          </p:nvPr>
        </p:nvSpPr>
        <p:spPr>
          <a:xfrm>
            <a:off x="715100" y="2571625"/>
            <a:ext cx="3491700" cy="1260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64" name="Google Shape;564;p26"/>
          <p:cNvGrpSpPr/>
          <p:nvPr/>
        </p:nvGrpSpPr>
        <p:grpSpPr>
          <a:xfrm rot="-5400000">
            <a:off x="7933786" y="4403836"/>
            <a:ext cx="290453" cy="699769"/>
            <a:chOff x="932686" y="381461"/>
            <a:chExt cx="290453" cy="699769"/>
          </a:xfrm>
        </p:grpSpPr>
        <p:sp>
          <p:nvSpPr>
            <p:cNvPr id="565" name="Google Shape;565;p26"/>
            <p:cNvSpPr/>
            <p:nvPr/>
          </p:nvSpPr>
          <p:spPr>
            <a:xfrm>
              <a:off x="1145661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1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1039174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1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1039174" y="900086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6"/>
            <p:cNvSpPr/>
            <p:nvPr/>
          </p:nvSpPr>
          <p:spPr>
            <a:xfrm>
              <a:off x="1145661" y="796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0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6"/>
            <p:cNvSpPr/>
            <p:nvPr/>
          </p:nvSpPr>
          <p:spPr>
            <a:xfrm>
              <a:off x="932686" y="796420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6"/>
            <p:cNvSpPr/>
            <p:nvPr/>
          </p:nvSpPr>
          <p:spPr>
            <a:xfrm>
              <a:off x="1039174" y="692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6"/>
            <p:cNvSpPr/>
            <p:nvPr/>
          </p:nvSpPr>
          <p:spPr>
            <a:xfrm>
              <a:off x="1145661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0" y="0"/>
                  </a:moveTo>
                  <a:lnTo>
                    <a:pt x="0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6"/>
            <p:cNvSpPr/>
            <p:nvPr/>
          </p:nvSpPr>
          <p:spPr>
            <a:xfrm>
              <a:off x="1039174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1" y="0"/>
                  </a:moveTo>
                  <a:lnTo>
                    <a:pt x="1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6"/>
            <p:cNvSpPr/>
            <p:nvPr/>
          </p:nvSpPr>
          <p:spPr>
            <a:xfrm>
              <a:off x="932686" y="1003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1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6"/>
            <p:cNvSpPr/>
            <p:nvPr/>
          </p:nvSpPr>
          <p:spPr>
            <a:xfrm>
              <a:off x="932686" y="900086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6"/>
            <p:cNvSpPr/>
            <p:nvPr/>
          </p:nvSpPr>
          <p:spPr>
            <a:xfrm>
              <a:off x="932686" y="692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2"/>
                  </a:lnTo>
                  <a:lnTo>
                    <a:pt x="6918" y="6892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6"/>
            <p:cNvSpPr/>
            <p:nvPr/>
          </p:nvSpPr>
          <p:spPr>
            <a:xfrm>
              <a:off x="932686" y="588806"/>
              <a:ext cx="77770" cy="77758"/>
            </a:xfrm>
            <a:custGeom>
              <a:rect b="b" l="l" r="r" t="t"/>
              <a:pathLst>
                <a:path extrusionOk="0" h="6918" w="6919">
                  <a:moveTo>
                    <a:pt x="1" y="0"/>
                  </a:moveTo>
                  <a:lnTo>
                    <a:pt x="1" y="6917"/>
                  </a:lnTo>
                  <a:lnTo>
                    <a:pt x="6918" y="6917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6"/>
            <p:cNvSpPr/>
            <p:nvPr/>
          </p:nvSpPr>
          <p:spPr>
            <a:xfrm>
              <a:off x="1039174" y="485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6"/>
            <p:cNvSpPr/>
            <p:nvPr/>
          </p:nvSpPr>
          <p:spPr>
            <a:xfrm>
              <a:off x="1039174" y="381461"/>
              <a:ext cx="77477" cy="77770"/>
            </a:xfrm>
            <a:custGeom>
              <a:rect b="b" l="l" r="r" t="t"/>
              <a:pathLst>
                <a:path extrusionOk="0" h="6919" w="6893">
                  <a:moveTo>
                    <a:pt x="1" y="1"/>
                  </a:moveTo>
                  <a:lnTo>
                    <a:pt x="1" y="6918"/>
                  </a:lnTo>
                  <a:lnTo>
                    <a:pt x="6893" y="6918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6"/>
            <p:cNvSpPr/>
            <p:nvPr/>
          </p:nvSpPr>
          <p:spPr>
            <a:xfrm>
              <a:off x="932686" y="381461"/>
              <a:ext cx="77770" cy="77770"/>
            </a:xfrm>
            <a:custGeom>
              <a:rect b="b" l="l" r="r" t="t"/>
              <a:pathLst>
                <a:path extrusionOk="0" h="6919" w="6919">
                  <a:moveTo>
                    <a:pt x="1" y="1"/>
                  </a:moveTo>
                  <a:lnTo>
                    <a:pt x="1" y="6918"/>
                  </a:lnTo>
                  <a:lnTo>
                    <a:pt x="6918" y="6918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" name="Google Shape;580;p26"/>
          <p:cNvGrpSpPr/>
          <p:nvPr/>
        </p:nvGrpSpPr>
        <p:grpSpPr>
          <a:xfrm>
            <a:off x="468123" y="442692"/>
            <a:ext cx="493974" cy="184632"/>
            <a:chOff x="2803075" y="776325"/>
            <a:chExt cx="868450" cy="324600"/>
          </a:xfrm>
        </p:grpSpPr>
        <p:sp>
          <p:nvSpPr>
            <p:cNvPr id="581" name="Google Shape;581;p26"/>
            <p:cNvSpPr/>
            <p:nvPr/>
          </p:nvSpPr>
          <p:spPr>
            <a:xfrm>
              <a:off x="2803075" y="964300"/>
              <a:ext cx="136625" cy="136625"/>
            </a:xfrm>
            <a:custGeom>
              <a:rect b="b" l="l" r="r" t="t"/>
              <a:pathLst>
                <a:path extrusionOk="0" h="5465" w="5465">
                  <a:moveTo>
                    <a:pt x="1" y="1"/>
                  </a:moveTo>
                  <a:lnTo>
                    <a:pt x="1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6"/>
            <p:cNvSpPr/>
            <p:nvPr/>
          </p:nvSpPr>
          <p:spPr>
            <a:xfrm>
              <a:off x="2986050" y="776325"/>
              <a:ext cx="136600" cy="137250"/>
            </a:xfrm>
            <a:custGeom>
              <a:rect b="b" l="l" r="r" t="t"/>
              <a:pathLst>
                <a:path extrusionOk="0" h="5490" w="5464">
                  <a:moveTo>
                    <a:pt x="0" y="1"/>
                  </a:moveTo>
                  <a:lnTo>
                    <a:pt x="0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6"/>
            <p:cNvSpPr/>
            <p:nvPr/>
          </p:nvSpPr>
          <p:spPr>
            <a:xfrm>
              <a:off x="3169000" y="964300"/>
              <a:ext cx="136600" cy="136625"/>
            </a:xfrm>
            <a:custGeom>
              <a:rect b="b" l="l" r="r" t="t"/>
              <a:pathLst>
                <a:path extrusionOk="0" h="5465" w="5464">
                  <a:moveTo>
                    <a:pt x="0" y="1"/>
                  </a:moveTo>
                  <a:lnTo>
                    <a:pt x="0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6"/>
            <p:cNvSpPr/>
            <p:nvPr/>
          </p:nvSpPr>
          <p:spPr>
            <a:xfrm>
              <a:off x="3351950" y="776325"/>
              <a:ext cx="136625" cy="137250"/>
            </a:xfrm>
            <a:custGeom>
              <a:rect b="b" l="l" r="r" t="t"/>
              <a:pathLst>
                <a:path extrusionOk="0" h="5490" w="5465">
                  <a:moveTo>
                    <a:pt x="1" y="1"/>
                  </a:moveTo>
                  <a:lnTo>
                    <a:pt x="1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6"/>
            <p:cNvSpPr/>
            <p:nvPr/>
          </p:nvSpPr>
          <p:spPr>
            <a:xfrm>
              <a:off x="3534275" y="964300"/>
              <a:ext cx="137250" cy="136625"/>
            </a:xfrm>
            <a:custGeom>
              <a:rect b="b" l="l" r="r" t="t"/>
              <a:pathLst>
                <a:path extrusionOk="0" h="5465" w="5490">
                  <a:moveTo>
                    <a:pt x="1" y="1"/>
                  </a:moveTo>
                  <a:lnTo>
                    <a:pt x="1" y="5464"/>
                  </a:lnTo>
                  <a:lnTo>
                    <a:pt x="5490" y="5464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6"/>
            <p:cNvSpPr/>
            <p:nvPr/>
          </p:nvSpPr>
          <p:spPr>
            <a:xfrm>
              <a:off x="3534275" y="776325"/>
              <a:ext cx="137250" cy="137250"/>
            </a:xfrm>
            <a:custGeom>
              <a:rect b="b" l="l" r="r" t="t"/>
              <a:pathLst>
                <a:path extrusionOk="0" h="5490" w="5490">
                  <a:moveTo>
                    <a:pt x="1" y="1"/>
                  </a:moveTo>
                  <a:lnTo>
                    <a:pt x="1" y="5490"/>
                  </a:lnTo>
                  <a:lnTo>
                    <a:pt x="5490" y="5490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" name="Google Shape;587;p26"/>
          <p:cNvGrpSpPr/>
          <p:nvPr/>
        </p:nvGrpSpPr>
        <p:grpSpPr>
          <a:xfrm>
            <a:off x="1666949" y="4195906"/>
            <a:ext cx="207172" cy="321077"/>
            <a:chOff x="815599" y="717719"/>
            <a:chExt cx="207172" cy="321077"/>
          </a:xfrm>
        </p:grpSpPr>
        <p:sp>
          <p:nvSpPr>
            <p:cNvPr id="588" name="Google Shape;588;p26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6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6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6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" name="Google Shape;59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27"/>
          <p:cNvSpPr txBox="1"/>
          <p:nvPr>
            <p:ph idx="1" type="subTitle"/>
          </p:nvPr>
        </p:nvSpPr>
        <p:spPr>
          <a:xfrm>
            <a:off x="1874550" y="1121500"/>
            <a:ext cx="5385600" cy="830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27"/>
          <p:cNvSpPr txBox="1"/>
          <p:nvPr>
            <p:ph type="title"/>
          </p:nvPr>
        </p:nvSpPr>
        <p:spPr>
          <a:xfrm>
            <a:off x="1874550" y="535000"/>
            <a:ext cx="53856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96" name="Google Shape;596;p27"/>
          <p:cNvGrpSpPr/>
          <p:nvPr/>
        </p:nvGrpSpPr>
        <p:grpSpPr>
          <a:xfrm>
            <a:off x="8593549" y="1500331"/>
            <a:ext cx="207172" cy="321077"/>
            <a:chOff x="815599" y="717719"/>
            <a:chExt cx="207172" cy="321077"/>
          </a:xfrm>
        </p:grpSpPr>
        <p:sp>
          <p:nvSpPr>
            <p:cNvPr id="597" name="Google Shape;597;p27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" name="Google Shape;601;p27"/>
          <p:cNvGrpSpPr/>
          <p:nvPr/>
        </p:nvGrpSpPr>
        <p:grpSpPr>
          <a:xfrm rot="5400000">
            <a:off x="7734150" y="2736590"/>
            <a:ext cx="207172" cy="554372"/>
            <a:chOff x="568750" y="238125"/>
            <a:chExt cx="402275" cy="1076450"/>
          </a:xfrm>
        </p:grpSpPr>
        <p:sp>
          <p:nvSpPr>
            <p:cNvPr id="602" name="Google Shape;602;p27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" name="Google Shape;608;p27"/>
          <p:cNvGrpSpPr/>
          <p:nvPr/>
        </p:nvGrpSpPr>
        <p:grpSpPr>
          <a:xfrm flipH="1">
            <a:off x="761474" y="3117344"/>
            <a:ext cx="207172" cy="321077"/>
            <a:chOff x="815599" y="717719"/>
            <a:chExt cx="207172" cy="321077"/>
          </a:xfrm>
        </p:grpSpPr>
        <p:sp>
          <p:nvSpPr>
            <p:cNvPr id="609" name="Google Shape;609;p27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_1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" name="Google Shape;614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28"/>
          <p:cNvSpPr txBox="1"/>
          <p:nvPr>
            <p:ph type="title"/>
          </p:nvPr>
        </p:nvSpPr>
        <p:spPr>
          <a:xfrm>
            <a:off x="715100" y="962400"/>
            <a:ext cx="4871400" cy="10083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6" name="Google Shape;616;p28"/>
          <p:cNvSpPr txBox="1"/>
          <p:nvPr>
            <p:ph idx="1" type="subTitle"/>
          </p:nvPr>
        </p:nvSpPr>
        <p:spPr>
          <a:xfrm>
            <a:off x="715100" y="1970700"/>
            <a:ext cx="4871400" cy="2210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17" name="Google Shape;617;p28"/>
          <p:cNvGrpSpPr/>
          <p:nvPr/>
        </p:nvGrpSpPr>
        <p:grpSpPr>
          <a:xfrm>
            <a:off x="8648774" y="1605106"/>
            <a:ext cx="207172" cy="321077"/>
            <a:chOff x="815599" y="717719"/>
            <a:chExt cx="207172" cy="321077"/>
          </a:xfrm>
        </p:grpSpPr>
        <p:sp>
          <p:nvSpPr>
            <p:cNvPr id="618" name="Google Shape;618;p28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28"/>
          <p:cNvGrpSpPr/>
          <p:nvPr/>
        </p:nvGrpSpPr>
        <p:grpSpPr>
          <a:xfrm rot="5400000">
            <a:off x="5820650" y="154240"/>
            <a:ext cx="207172" cy="554372"/>
            <a:chOff x="568750" y="238125"/>
            <a:chExt cx="402275" cy="1076450"/>
          </a:xfrm>
        </p:grpSpPr>
        <p:sp>
          <p:nvSpPr>
            <p:cNvPr id="623" name="Google Shape;623;p28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8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28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630" name="Google Shape;630;p28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8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8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8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_1_1_1_1"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5" name="Google Shape;63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636" name="Google Shape;636;p29"/>
          <p:cNvSpPr txBox="1"/>
          <p:nvPr>
            <p:ph type="title"/>
          </p:nvPr>
        </p:nvSpPr>
        <p:spPr>
          <a:xfrm>
            <a:off x="5086375" y="535000"/>
            <a:ext cx="3342600" cy="2551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37" name="Google Shape;637;p29"/>
          <p:cNvSpPr txBox="1"/>
          <p:nvPr>
            <p:ph idx="1" type="subTitle"/>
          </p:nvPr>
        </p:nvSpPr>
        <p:spPr>
          <a:xfrm>
            <a:off x="5086375" y="3086200"/>
            <a:ext cx="3342600" cy="1522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38" name="Google Shape;638;p29"/>
          <p:cNvGrpSpPr/>
          <p:nvPr/>
        </p:nvGrpSpPr>
        <p:grpSpPr>
          <a:xfrm>
            <a:off x="8667824" y="1462231"/>
            <a:ext cx="207172" cy="321077"/>
            <a:chOff x="815599" y="717719"/>
            <a:chExt cx="207172" cy="321077"/>
          </a:xfrm>
        </p:grpSpPr>
        <p:sp>
          <p:nvSpPr>
            <p:cNvPr id="639" name="Google Shape;639;p29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9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9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9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" name="Google Shape;643;p29"/>
          <p:cNvGrpSpPr/>
          <p:nvPr/>
        </p:nvGrpSpPr>
        <p:grpSpPr>
          <a:xfrm flipH="1">
            <a:off x="266174" y="2959781"/>
            <a:ext cx="207172" cy="321077"/>
            <a:chOff x="815599" y="717719"/>
            <a:chExt cx="207172" cy="321077"/>
          </a:xfrm>
        </p:grpSpPr>
        <p:sp>
          <p:nvSpPr>
            <p:cNvPr id="644" name="Google Shape;644;p29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9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9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9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_1_1_1_1_1_1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9" name="Google Shape;649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30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1" name="Google Shape;651;p30"/>
          <p:cNvSpPr txBox="1"/>
          <p:nvPr>
            <p:ph idx="1" type="body"/>
          </p:nvPr>
        </p:nvSpPr>
        <p:spPr>
          <a:xfrm>
            <a:off x="720000" y="1116750"/>
            <a:ext cx="3852000" cy="3491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2" name="Google Shape;652;p30"/>
          <p:cNvSpPr txBox="1"/>
          <p:nvPr>
            <p:ph idx="2" type="body"/>
          </p:nvPr>
        </p:nvSpPr>
        <p:spPr>
          <a:xfrm>
            <a:off x="4571925" y="1116750"/>
            <a:ext cx="3852000" cy="3491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grpSp>
        <p:nvGrpSpPr>
          <p:cNvPr id="653" name="Google Shape;653;p30"/>
          <p:cNvGrpSpPr/>
          <p:nvPr/>
        </p:nvGrpSpPr>
        <p:grpSpPr>
          <a:xfrm flipH="1" rot="10800000">
            <a:off x="8780449" y="1496319"/>
            <a:ext cx="207172" cy="321077"/>
            <a:chOff x="815599" y="717719"/>
            <a:chExt cx="207172" cy="321077"/>
          </a:xfrm>
        </p:grpSpPr>
        <p:sp>
          <p:nvSpPr>
            <p:cNvPr id="654" name="Google Shape;654;p30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0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" name="Google Shape;658;p30"/>
          <p:cNvGrpSpPr/>
          <p:nvPr/>
        </p:nvGrpSpPr>
        <p:grpSpPr>
          <a:xfrm flipH="1" rot="10800000">
            <a:off x="350824" y="213919"/>
            <a:ext cx="207172" cy="321077"/>
            <a:chOff x="815599" y="717719"/>
            <a:chExt cx="207172" cy="321077"/>
          </a:xfrm>
        </p:grpSpPr>
        <p:sp>
          <p:nvSpPr>
            <p:cNvPr id="659" name="Google Shape;659;p30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0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21"/>
            <a:ext cx="8584448" cy="476585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4"/>
          <p:cNvSpPr txBox="1"/>
          <p:nvPr>
            <p:ph idx="1" type="body"/>
          </p:nvPr>
        </p:nvSpPr>
        <p:spPr>
          <a:xfrm>
            <a:off x="720000" y="1116750"/>
            <a:ext cx="7704000" cy="3491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56" name="Google Shape;56;p4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7" name="Google Shape;57;p4"/>
          <p:cNvGrpSpPr/>
          <p:nvPr/>
        </p:nvGrpSpPr>
        <p:grpSpPr>
          <a:xfrm>
            <a:off x="168460" y="442692"/>
            <a:ext cx="493974" cy="184632"/>
            <a:chOff x="2803075" y="776325"/>
            <a:chExt cx="868450" cy="324600"/>
          </a:xfrm>
        </p:grpSpPr>
        <p:sp>
          <p:nvSpPr>
            <p:cNvPr id="58" name="Google Shape;58;p4"/>
            <p:cNvSpPr/>
            <p:nvPr/>
          </p:nvSpPr>
          <p:spPr>
            <a:xfrm>
              <a:off x="2803075" y="964300"/>
              <a:ext cx="136625" cy="136625"/>
            </a:xfrm>
            <a:custGeom>
              <a:rect b="b" l="l" r="r" t="t"/>
              <a:pathLst>
                <a:path extrusionOk="0" h="5465" w="5465">
                  <a:moveTo>
                    <a:pt x="1" y="1"/>
                  </a:moveTo>
                  <a:lnTo>
                    <a:pt x="1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2986050" y="776325"/>
              <a:ext cx="136600" cy="137250"/>
            </a:xfrm>
            <a:custGeom>
              <a:rect b="b" l="l" r="r" t="t"/>
              <a:pathLst>
                <a:path extrusionOk="0" h="5490" w="5464">
                  <a:moveTo>
                    <a:pt x="0" y="1"/>
                  </a:moveTo>
                  <a:lnTo>
                    <a:pt x="0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3169000" y="964300"/>
              <a:ext cx="136600" cy="136625"/>
            </a:xfrm>
            <a:custGeom>
              <a:rect b="b" l="l" r="r" t="t"/>
              <a:pathLst>
                <a:path extrusionOk="0" h="5465" w="5464">
                  <a:moveTo>
                    <a:pt x="0" y="1"/>
                  </a:moveTo>
                  <a:lnTo>
                    <a:pt x="0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3351950" y="776325"/>
              <a:ext cx="136625" cy="137250"/>
            </a:xfrm>
            <a:custGeom>
              <a:rect b="b" l="l" r="r" t="t"/>
              <a:pathLst>
                <a:path extrusionOk="0" h="5490" w="5465">
                  <a:moveTo>
                    <a:pt x="1" y="1"/>
                  </a:moveTo>
                  <a:lnTo>
                    <a:pt x="1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3534275" y="964300"/>
              <a:ext cx="137250" cy="136625"/>
            </a:xfrm>
            <a:custGeom>
              <a:rect b="b" l="l" r="r" t="t"/>
              <a:pathLst>
                <a:path extrusionOk="0" h="5465" w="5490">
                  <a:moveTo>
                    <a:pt x="1" y="1"/>
                  </a:moveTo>
                  <a:lnTo>
                    <a:pt x="1" y="5464"/>
                  </a:lnTo>
                  <a:lnTo>
                    <a:pt x="5490" y="5464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3534275" y="776325"/>
              <a:ext cx="137250" cy="137250"/>
            </a:xfrm>
            <a:custGeom>
              <a:rect b="b" l="l" r="r" t="t"/>
              <a:pathLst>
                <a:path extrusionOk="0" h="5490" w="5490">
                  <a:moveTo>
                    <a:pt x="1" y="1"/>
                  </a:moveTo>
                  <a:lnTo>
                    <a:pt x="1" y="5490"/>
                  </a:lnTo>
                  <a:lnTo>
                    <a:pt x="5490" y="5490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" name="Google Shape;64;p4"/>
          <p:cNvGrpSpPr/>
          <p:nvPr/>
        </p:nvGrpSpPr>
        <p:grpSpPr>
          <a:xfrm rot="-5400000">
            <a:off x="7928886" y="4508211"/>
            <a:ext cx="290453" cy="699769"/>
            <a:chOff x="932686" y="381461"/>
            <a:chExt cx="290453" cy="699769"/>
          </a:xfrm>
        </p:grpSpPr>
        <p:sp>
          <p:nvSpPr>
            <p:cNvPr id="65" name="Google Shape;65;p4"/>
            <p:cNvSpPr/>
            <p:nvPr/>
          </p:nvSpPr>
          <p:spPr>
            <a:xfrm>
              <a:off x="1145661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1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1039174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1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039174" y="900086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1145661" y="796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0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932686" y="796420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39174" y="692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145661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0" y="0"/>
                  </a:moveTo>
                  <a:lnTo>
                    <a:pt x="0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39174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1" y="0"/>
                  </a:moveTo>
                  <a:lnTo>
                    <a:pt x="1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932686" y="1003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1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932686" y="900086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932686" y="692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2"/>
                  </a:lnTo>
                  <a:lnTo>
                    <a:pt x="6918" y="6892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932686" y="588806"/>
              <a:ext cx="77770" cy="77758"/>
            </a:xfrm>
            <a:custGeom>
              <a:rect b="b" l="l" r="r" t="t"/>
              <a:pathLst>
                <a:path extrusionOk="0" h="6918" w="6919">
                  <a:moveTo>
                    <a:pt x="1" y="0"/>
                  </a:moveTo>
                  <a:lnTo>
                    <a:pt x="1" y="6917"/>
                  </a:lnTo>
                  <a:lnTo>
                    <a:pt x="6918" y="6917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9174" y="485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1039174" y="381461"/>
              <a:ext cx="77477" cy="77770"/>
            </a:xfrm>
            <a:custGeom>
              <a:rect b="b" l="l" r="r" t="t"/>
              <a:pathLst>
                <a:path extrusionOk="0" h="6919" w="6893">
                  <a:moveTo>
                    <a:pt x="1" y="1"/>
                  </a:moveTo>
                  <a:lnTo>
                    <a:pt x="1" y="6918"/>
                  </a:lnTo>
                  <a:lnTo>
                    <a:pt x="6893" y="6918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932686" y="381461"/>
              <a:ext cx="77770" cy="77770"/>
            </a:xfrm>
            <a:custGeom>
              <a:rect b="b" l="l" r="r" t="t"/>
              <a:pathLst>
                <a:path extrusionOk="0" h="6919" w="6919">
                  <a:moveTo>
                    <a:pt x="1" y="1"/>
                  </a:moveTo>
                  <a:lnTo>
                    <a:pt x="1" y="6918"/>
                  </a:lnTo>
                  <a:lnTo>
                    <a:pt x="6918" y="6918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_1_1_1_1_1_1_1"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" name="Google Shape;664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31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66" name="Google Shape;666;p31"/>
          <p:cNvGrpSpPr/>
          <p:nvPr/>
        </p:nvGrpSpPr>
        <p:grpSpPr>
          <a:xfrm>
            <a:off x="8678924" y="2868419"/>
            <a:ext cx="207172" cy="321077"/>
            <a:chOff x="815599" y="717719"/>
            <a:chExt cx="207172" cy="321077"/>
          </a:xfrm>
        </p:grpSpPr>
        <p:sp>
          <p:nvSpPr>
            <p:cNvPr id="667" name="Google Shape;667;p31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" name="Google Shape;671;p31"/>
          <p:cNvGrpSpPr/>
          <p:nvPr/>
        </p:nvGrpSpPr>
        <p:grpSpPr>
          <a:xfrm flipH="1">
            <a:off x="593524" y="2723106"/>
            <a:ext cx="207172" cy="321077"/>
            <a:chOff x="815599" y="717719"/>
            <a:chExt cx="207172" cy="321077"/>
          </a:xfrm>
        </p:grpSpPr>
        <p:sp>
          <p:nvSpPr>
            <p:cNvPr id="672" name="Google Shape;672;p31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" name="Google Shape;676;p31"/>
          <p:cNvGrpSpPr/>
          <p:nvPr/>
        </p:nvGrpSpPr>
        <p:grpSpPr>
          <a:xfrm flipH="1" rot="5400000">
            <a:off x="3269649" y="4551556"/>
            <a:ext cx="207172" cy="321077"/>
            <a:chOff x="815599" y="717719"/>
            <a:chExt cx="207172" cy="321077"/>
          </a:xfrm>
        </p:grpSpPr>
        <p:sp>
          <p:nvSpPr>
            <p:cNvPr id="677" name="Google Shape;677;p31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1" name="Google Shape;681;p31"/>
          <p:cNvSpPr txBox="1"/>
          <p:nvPr>
            <p:ph idx="2" type="title"/>
          </p:nvPr>
        </p:nvSpPr>
        <p:spPr>
          <a:xfrm>
            <a:off x="3282127" y="2500208"/>
            <a:ext cx="2568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82" name="Google Shape;682;p31"/>
          <p:cNvSpPr txBox="1"/>
          <p:nvPr>
            <p:ph idx="1" type="subTitle"/>
          </p:nvPr>
        </p:nvSpPr>
        <p:spPr>
          <a:xfrm>
            <a:off x="3282127" y="3149400"/>
            <a:ext cx="2568000" cy="1276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3" name="Google Shape;683;p31"/>
          <p:cNvSpPr txBox="1"/>
          <p:nvPr>
            <p:ph idx="3" type="title"/>
          </p:nvPr>
        </p:nvSpPr>
        <p:spPr>
          <a:xfrm>
            <a:off x="5853716" y="2500208"/>
            <a:ext cx="2568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84" name="Google Shape;684;p31"/>
          <p:cNvSpPr txBox="1"/>
          <p:nvPr>
            <p:ph idx="4" type="subTitle"/>
          </p:nvPr>
        </p:nvSpPr>
        <p:spPr>
          <a:xfrm>
            <a:off x="5853716" y="3149400"/>
            <a:ext cx="2568000" cy="1276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6" name="Google Shape;686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32"/>
          <p:cNvSpPr txBox="1"/>
          <p:nvPr>
            <p:ph type="title"/>
          </p:nvPr>
        </p:nvSpPr>
        <p:spPr>
          <a:xfrm>
            <a:off x="717500" y="3114600"/>
            <a:ext cx="2568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88" name="Google Shape;688;p32"/>
          <p:cNvSpPr txBox="1"/>
          <p:nvPr>
            <p:ph idx="1" type="subTitle"/>
          </p:nvPr>
        </p:nvSpPr>
        <p:spPr>
          <a:xfrm>
            <a:off x="717550" y="3763900"/>
            <a:ext cx="2568000" cy="844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9" name="Google Shape;689;p32"/>
          <p:cNvSpPr txBox="1"/>
          <p:nvPr>
            <p:ph idx="2" type="title"/>
          </p:nvPr>
        </p:nvSpPr>
        <p:spPr>
          <a:xfrm>
            <a:off x="3285512" y="3114600"/>
            <a:ext cx="2568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90" name="Google Shape;690;p32"/>
          <p:cNvSpPr txBox="1"/>
          <p:nvPr>
            <p:ph idx="3" type="subTitle"/>
          </p:nvPr>
        </p:nvSpPr>
        <p:spPr>
          <a:xfrm>
            <a:off x="3285562" y="3763900"/>
            <a:ext cx="2568000" cy="844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1" name="Google Shape;691;p32"/>
          <p:cNvSpPr txBox="1"/>
          <p:nvPr>
            <p:ph idx="4" type="title"/>
          </p:nvPr>
        </p:nvSpPr>
        <p:spPr>
          <a:xfrm>
            <a:off x="5853499" y="3114700"/>
            <a:ext cx="2568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692" name="Google Shape;692;p32"/>
          <p:cNvSpPr txBox="1"/>
          <p:nvPr>
            <p:ph idx="5" type="subTitle"/>
          </p:nvPr>
        </p:nvSpPr>
        <p:spPr>
          <a:xfrm>
            <a:off x="5853550" y="3764013"/>
            <a:ext cx="2568000" cy="844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32"/>
          <p:cNvSpPr txBox="1"/>
          <p:nvPr>
            <p:ph idx="6"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94" name="Google Shape;694;p32"/>
          <p:cNvGrpSpPr/>
          <p:nvPr/>
        </p:nvGrpSpPr>
        <p:grpSpPr>
          <a:xfrm>
            <a:off x="8648774" y="1605106"/>
            <a:ext cx="207172" cy="321077"/>
            <a:chOff x="815599" y="717719"/>
            <a:chExt cx="207172" cy="321077"/>
          </a:xfrm>
        </p:grpSpPr>
        <p:sp>
          <p:nvSpPr>
            <p:cNvPr id="695" name="Google Shape;695;p32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2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" name="Google Shape;699;p32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700" name="Google Shape;700;p32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2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2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2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5" name="Google Shape;705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33"/>
          <p:cNvSpPr txBox="1"/>
          <p:nvPr>
            <p:ph type="title"/>
          </p:nvPr>
        </p:nvSpPr>
        <p:spPr>
          <a:xfrm>
            <a:off x="719995" y="3959369"/>
            <a:ext cx="2576700" cy="648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07" name="Google Shape;707;p33"/>
          <p:cNvSpPr txBox="1"/>
          <p:nvPr>
            <p:ph idx="1" type="subTitle"/>
          </p:nvPr>
        </p:nvSpPr>
        <p:spPr>
          <a:xfrm>
            <a:off x="719995" y="1419700"/>
            <a:ext cx="2576700" cy="2539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8" name="Google Shape;708;p33"/>
          <p:cNvSpPr txBox="1"/>
          <p:nvPr>
            <p:ph idx="2" type="title"/>
          </p:nvPr>
        </p:nvSpPr>
        <p:spPr>
          <a:xfrm>
            <a:off x="3285999" y="3959600"/>
            <a:ext cx="2576700" cy="648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09" name="Google Shape;709;p33"/>
          <p:cNvSpPr txBox="1"/>
          <p:nvPr>
            <p:ph idx="3" type="subTitle"/>
          </p:nvPr>
        </p:nvSpPr>
        <p:spPr>
          <a:xfrm>
            <a:off x="3285999" y="1419700"/>
            <a:ext cx="2576700" cy="2539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0" name="Google Shape;710;p33"/>
          <p:cNvSpPr txBox="1"/>
          <p:nvPr>
            <p:ph idx="4" type="title"/>
          </p:nvPr>
        </p:nvSpPr>
        <p:spPr>
          <a:xfrm>
            <a:off x="5847105" y="3959354"/>
            <a:ext cx="2576700" cy="648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11" name="Google Shape;711;p33"/>
          <p:cNvSpPr txBox="1"/>
          <p:nvPr>
            <p:ph idx="5" type="subTitle"/>
          </p:nvPr>
        </p:nvSpPr>
        <p:spPr>
          <a:xfrm>
            <a:off x="5847105" y="1419700"/>
            <a:ext cx="2576700" cy="2539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33"/>
          <p:cNvSpPr txBox="1"/>
          <p:nvPr>
            <p:ph idx="6"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713" name="Google Shape;713;p33"/>
          <p:cNvGrpSpPr/>
          <p:nvPr/>
        </p:nvGrpSpPr>
        <p:grpSpPr>
          <a:xfrm>
            <a:off x="334088" y="2928548"/>
            <a:ext cx="207172" cy="321077"/>
            <a:chOff x="8428900" y="4287435"/>
            <a:chExt cx="207172" cy="321077"/>
          </a:xfrm>
        </p:grpSpPr>
        <p:sp>
          <p:nvSpPr>
            <p:cNvPr id="714" name="Google Shape;714;p33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" name="Google Shape;718;p33"/>
          <p:cNvGrpSpPr/>
          <p:nvPr/>
        </p:nvGrpSpPr>
        <p:grpSpPr>
          <a:xfrm flipH="1">
            <a:off x="8710925" y="3201785"/>
            <a:ext cx="207172" cy="321077"/>
            <a:chOff x="8428900" y="4287435"/>
            <a:chExt cx="207172" cy="321077"/>
          </a:xfrm>
        </p:grpSpPr>
        <p:sp>
          <p:nvSpPr>
            <p:cNvPr id="719" name="Google Shape;719;p33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BLANK_1_1_1_2_1_1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4" name="Google Shape;724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725" name="Google Shape;725;p34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26" name="Google Shape;726;p34"/>
          <p:cNvSpPr txBox="1"/>
          <p:nvPr>
            <p:ph idx="2" type="title"/>
          </p:nvPr>
        </p:nvSpPr>
        <p:spPr>
          <a:xfrm>
            <a:off x="721250" y="3959308"/>
            <a:ext cx="2568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27" name="Google Shape;727;p34"/>
          <p:cNvSpPr txBox="1"/>
          <p:nvPr>
            <p:ph idx="1" type="subTitle"/>
          </p:nvPr>
        </p:nvSpPr>
        <p:spPr>
          <a:xfrm>
            <a:off x="721250" y="2342800"/>
            <a:ext cx="2568000" cy="1616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8" name="Google Shape;728;p34"/>
          <p:cNvSpPr txBox="1"/>
          <p:nvPr>
            <p:ph idx="3" type="title"/>
          </p:nvPr>
        </p:nvSpPr>
        <p:spPr>
          <a:xfrm>
            <a:off x="3289251" y="3959308"/>
            <a:ext cx="2568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29" name="Google Shape;729;p34"/>
          <p:cNvSpPr txBox="1"/>
          <p:nvPr>
            <p:ph idx="4" type="subTitle"/>
          </p:nvPr>
        </p:nvSpPr>
        <p:spPr>
          <a:xfrm>
            <a:off x="3289251" y="2342800"/>
            <a:ext cx="2568000" cy="1616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0" name="Google Shape;730;p34"/>
          <p:cNvSpPr txBox="1"/>
          <p:nvPr>
            <p:ph idx="5" type="title"/>
          </p:nvPr>
        </p:nvSpPr>
        <p:spPr>
          <a:xfrm>
            <a:off x="5857252" y="3959308"/>
            <a:ext cx="2568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31" name="Google Shape;731;p34"/>
          <p:cNvSpPr txBox="1"/>
          <p:nvPr>
            <p:ph idx="6" type="subTitle"/>
          </p:nvPr>
        </p:nvSpPr>
        <p:spPr>
          <a:xfrm>
            <a:off x="5857252" y="2342800"/>
            <a:ext cx="2568000" cy="1616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32" name="Google Shape;732;p34"/>
          <p:cNvGrpSpPr/>
          <p:nvPr/>
        </p:nvGrpSpPr>
        <p:grpSpPr>
          <a:xfrm rot="5400000">
            <a:off x="6537113" y="4549190"/>
            <a:ext cx="207172" cy="554372"/>
            <a:chOff x="568750" y="238125"/>
            <a:chExt cx="402275" cy="1076450"/>
          </a:xfrm>
        </p:grpSpPr>
        <p:sp>
          <p:nvSpPr>
            <p:cNvPr id="733" name="Google Shape;733;p34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" name="Google Shape;739;p34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740" name="Google Shape;740;p34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" name="Google Shape;744;p34"/>
          <p:cNvGrpSpPr/>
          <p:nvPr/>
        </p:nvGrpSpPr>
        <p:grpSpPr>
          <a:xfrm flipH="1" rot="10800000">
            <a:off x="8647099" y="1467744"/>
            <a:ext cx="207172" cy="321077"/>
            <a:chOff x="815599" y="717719"/>
            <a:chExt cx="207172" cy="321077"/>
          </a:xfrm>
        </p:grpSpPr>
        <p:sp>
          <p:nvSpPr>
            <p:cNvPr id="745" name="Google Shape;745;p34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BLANK_1_1_1_2_1_1_1"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0" name="Google Shape;750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751" name="Google Shape;751;p35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2" name="Google Shape;752;p35"/>
          <p:cNvSpPr txBox="1"/>
          <p:nvPr>
            <p:ph idx="2" type="title"/>
          </p:nvPr>
        </p:nvSpPr>
        <p:spPr>
          <a:xfrm>
            <a:off x="716950" y="2962925"/>
            <a:ext cx="2568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53" name="Google Shape;753;p35"/>
          <p:cNvSpPr txBox="1"/>
          <p:nvPr>
            <p:ph idx="1" type="subTitle"/>
          </p:nvPr>
        </p:nvSpPr>
        <p:spPr>
          <a:xfrm>
            <a:off x="716950" y="3612126"/>
            <a:ext cx="2568000" cy="9963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4" name="Google Shape;754;p35"/>
          <p:cNvSpPr txBox="1"/>
          <p:nvPr>
            <p:ph idx="3" type="title"/>
          </p:nvPr>
        </p:nvSpPr>
        <p:spPr>
          <a:xfrm>
            <a:off x="3284949" y="2963025"/>
            <a:ext cx="2568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55" name="Google Shape;755;p35"/>
          <p:cNvSpPr txBox="1"/>
          <p:nvPr>
            <p:ph idx="4" type="subTitle"/>
          </p:nvPr>
        </p:nvSpPr>
        <p:spPr>
          <a:xfrm>
            <a:off x="3284949" y="3612226"/>
            <a:ext cx="2568000" cy="9963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6" name="Google Shape;756;p35"/>
          <p:cNvSpPr txBox="1"/>
          <p:nvPr>
            <p:ph idx="5" type="title"/>
          </p:nvPr>
        </p:nvSpPr>
        <p:spPr>
          <a:xfrm>
            <a:off x="5852951" y="2963025"/>
            <a:ext cx="2568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57" name="Google Shape;757;p35"/>
          <p:cNvSpPr txBox="1"/>
          <p:nvPr>
            <p:ph idx="6" type="subTitle"/>
          </p:nvPr>
        </p:nvSpPr>
        <p:spPr>
          <a:xfrm>
            <a:off x="5852951" y="3612226"/>
            <a:ext cx="2568000" cy="9963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58" name="Google Shape;758;p35"/>
          <p:cNvGrpSpPr/>
          <p:nvPr/>
        </p:nvGrpSpPr>
        <p:grpSpPr>
          <a:xfrm>
            <a:off x="7982024" y="1401181"/>
            <a:ext cx="207172" cy="321077"/>
            <a:chOff x="815599" y="717719"/>
            <a:chExt cx="207172" cy="321077"/>
          </a:xfrm>
        </p:grpSpPr>
        <p:sp>
          <p:nvSpPr>
            <p:cNvPr id="759" name="Google Shape;759;p35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5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5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5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" name="Google Shape;763;p35"/>
          <p:cNvGrpSpPr/>
          <p:nvPr/>
        </p:nvGrpSpPr>
        <p:grpSpPr>
          <a:xfrm rot="5400000">
            <a:off x="2904175" y="4573915"/>
            <a:ext cx="207172" cy="554372"/>
            <a:chOff x="568750" y="238125"/>
            <a:chExt cx="402275" cy="1076450"/>
          </a:xfrm>
        </p:grpSpPr>
        <p:sp>
          <p:nvSpPr>
            <p:cNvPr id="764" name="Google Shape;764;p35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5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5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5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5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5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" name="Google Shape;770;p35"/>
          <p:cNvGrpSpPr/>
          <p:nvPr/>
        </p:nvGrpSpPr>
        <p:grpSpPr>
          <a:xfrm flipH="1">
            <a:off x="904349" y="2082231"/>
            <a:ext cx="207172" cy="321077"/>
            <a:chOff x="815599" y="717719"/>
            <a:chExt cx="207172" cy="321077"/>
          </a:xfrm>
        </p:grpSpPr>
        <p:sp>
          <p:nvSpPr>
            <p:cNvPr id="771" name="Google Shape;771;p35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5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5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5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6" name="Google Shape;77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36"/>
          <p:cNvSpPr txBox="1"/>
          <p:nvPr>
            <p:ph type="title"/>
          </p:nvPr>
        </p:nvSpPr>
        <p:spPr>
          <a:xfrm>
            <a:off x="720003" y="2371675"/>
            <a:ext cx="1926000" cy="645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78" name="Google Shape;778;p36"/>
          <p:cNvSpPr txBox="1"/>
          <p:nvPr>
            <p:ph idx="1" type="subTitle"/>
          </p:nvPr>
        </p:nvSpPr>
        <p:spPr>
          <a:xfrm>
            <a:off x="720050" y="3017296"/>
            <a:ext cx="1926000" cy="1591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9" name="Google Shape;779;p36"/>
          <p:cNvSpPr txBox="1"/>
          <p:nvPr>
            <p:ph idx="2" type="title"/>
          </p:nvPr>
        </p:nvSpPr>
        <p:spPr>
          <a:xfrm>
            <a:off x="2646011" y="2371585"/>
            <a:ext cx="1926000" cy="645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80" name="Google Shape;780;p36"/>
          <p:cNvSpPr txBox="1"/>
          <p:nvPr>
            <p:ph idx="3" type="subTitle"/>
          </p:nvPr>
        </p:nvSpPr>
        <p:spPr>
          <a:xfrm>
            <a:off x="2646053" y="3017174"/>
            <a:ext cx="1926000" cy="1591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1" name="Google Shape;781;p36"/>
          <p:cNvSpPr txBox="1"/>
          <p:nvPr>
            <p:ph idx="4" type="title"/>
          </p:nvPr>
        </p:nvSpPr>
        <p:spPr>
          <a:xfrm>
            <a:off x="6497997" y="2371585"/>
            <a:ext cx="1926000" cy="645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82" name="Google Shape;782;p36"/>
          <p:cNvSpPr txBox="1"/>
          <p:nvPr>
            <p:ph idx="5" type="subTitle"/>
          </p:nvPr>
        </p:nvSpPr>
        <p:spPr>
          <a:xfrm>
            <a:off x="6498030" y="3017174"/>
            <a:ext cx="1926000" cy="1591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3" name="Google Shape;783;p36"/>
          <p:cNvSpPr txBox="1"/>
          <p:nvPr>
            <p:ph idx="6" type="title"/>
          </p:nvPr>
        </p:nvSpPr>
        <p:spPr>
          <a:xfrm>
            <a:off x="4571999" y="2371585"/>
            <a:ext cx="1926000" cy="645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84" name="Google Shape;784;p36"/>
          <p:cNvSpPr txBox="1"/>
          <p:nvPr>
            <p:ph idx="7" type="subTitle"/>
          </p:nvPr>
        </p:nvSpPr>
        <p:spPr>
          <a:xfrm>
            <a:off x="4572036" y="3017174"/>
            <a:ext cx="1926000" cy="1591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5" name="Google Shape;785;p36"/>
          <p:cNvSpPr txBox="1"/>
          <p:nvPr>
            <p:ph idx="8"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786" name="Google Shape;786;p36"/>
          <p:cNvGrpSpPr/>
          <p:nvPr/>
        </p:nvGrpSpPr>
        <p:grpSpPr>
          <a:xfrm>
            <a:off x="8648774" y="1605106"/>
            <a:ext cx="207172" cy="321077"/>
            <a:chOff x="815599" y="717719"/>
            <a:chExt cx="207172" cy="321077"/>
          </a:xfrm>
        </p:grpSpPr>
        <p:sp>
          <p:nvSpPr>
            <p:cNvPr id="787" name="Google Shape;787;p36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" name="Google Shape;791;p36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792" name="Google Shape;792;p36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" name="Google Shape;796;p36"/>
          <p:cNvGrpSpPr/>
          <p:nvPr/>
        </p:nvGrpSpPr>
        <p:grpSpPr>
          <a:xfrm rot="5400000">
            <a:off x="3086975" y="4589240"/>
            <a:ext cx="207172" cy="554372"/>
            <a:chOff x="568750" y="238125"/>
            <a:chExt cx="402275" cy="1076450"/>
          </a:xfrm>
        </p:grpSpPr>
        <p:sp>
          <p:nvSpPr>
            <p:cNvPr id="797" name="Google Shape;797;p36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2"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4" name="Google Shape;804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805" name="Google Shape;805;p37"/>
          <p:cNvSpPr txBox="1"/>
          <p:nvPr>
            <p:ph type="title"/>
          </p:nvPr>
        </p:nvSpPr>
        <p:spPr>
          <a:xfrm>
            <a:off x="720027" y="2754925"/>
            <a:ext cx="1926000" cy="645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06" name="Google Shape;806;p37"/>
          <p:cNvSpPr txBox="1"/>
          <p:nvPr>
            <p:ph idx="1" type="subTitle"/>
          </p:nvPr>
        </p:nvSpPr>
        <p:spPr>
          <a:xfrm>
            <a:off x="720027" y="3400517"/>
            <a:ext cx="1926000" cy="1207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37"/>
          <p:cNvSpPr txBox="1"/>
          <p:nvPr>
            <p:ph idx="2" type="title"/>
          </p:nvPr>
        </p:nvSpPr>
        <p:spPr>
          <a:xfrm>
            <a:off x="2646031" y="2754835"/>
            <a:ext cx="1926000" cy="645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08" name="Google Shape;808;p37"/>
          <p:cNvSpPr txBox="1"/>
          <p:nvPr>
            <p:ph idx="3" type="subTitle"/>
          </p:nvPr>
        </p:nvSpPr>
        <p:spPr>
          <a:xfrm>
            <a:off x="2646031" y="3400425"/>
            <a:ext cx="1926000" cy="1207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37"/>
          <p:cNvSpPr txBox="1"/>
          <p:nvPr>
            <p:ph idx="4" type="title"/>
          </p:nvPr>
        </p:nvSpPr>
        <p:spPr>
          <a:xfrm>
            <a:off x="6498011" y="2754835"/>
            <a:ext cx="1926000" cy="645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10" name="Google Shape;810;p37"/>
          <p:cNvSpPr txBox="1"/>
          <p:nvPr>
            <p:ph idx="5" type="subTitle"/>
          </p:nvPr>
        </p:nvSpPr>
        <p:spPr>
          <a:xfrm>
            <a:off x="6498011" y="3400425"/>
            <a:ext cx="1926000" cy="1207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1" name="Google Shape;811;p37"/>
          <p:cNvSpPr txBox="1"/>
          <p:nvPr>
            <p:ph idx="6" type="title"/>
          </p:nvPr>
        </p:nvSpPr>
        <p:spPr>
          <a:xfrm>
            <a:off x="4572016" y="2754835"/>
            <a:ext cx="1926000" cy="645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12" name="Google Shape;812;p37"/>
          <p:cNvSpPr txBox="1"/>
          <p:nvPr>
            <p:ph idx="7" type="subTitle"/>
          </p:nvPr>
        </p:nvSpPr>
        <p:spPr>
          <a:xfrm>
            <a:off x="4572016" y="3400425"/>
            <a:ext cx="1926000" cy="1207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37"/>
          <p:cNvSpPr txBox="1"/>
          <p:nvPr>
            <p:ph idx="8"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14" name="Google Shape;814;p37"/>
          <p:cNvGrpSpPr/>
          <p:nvPr/>
        </p:nvGrpSpPr>
        <p:grpSpPr>
          <a:xfrm>
            <a:off x="8648774" y="1605106"/>
            <a:ext cx="207172" cy="321077"/>
            <a:chOff x="815599" y="717719"/>
            <a:chExt cx="207172" cy="321077"/>
          </a:xfrm>
        </p:grpSpPr>
        <p:sp>
          <p:nvSpPr>
            <p:cNvPr id="815" name="Google Shape;815;p37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7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7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7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" name="Google Shape;819;p37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820" name="Google Shape;820;p37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7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7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7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" name="Google Shape;824;p37"/>
          <p:cNvGrpSpPr/>
          <p:nvPr/>
        </p:nvGrpSpPr>
        <p:grpSpPr>
          <a:xfrm rot="5400000">
            <a:off x="3086975" y="4589240"/>
            <a:ext cx="207172" cy="554372"/>
            <a:chOff x="568750" y="238125"/>
            <a:chExt cx="402275" cy="1076450"/>
          </a:xfrm>
        </p:grpSpPr>
        <p:sp>
          <p:nvSpPr>
            <p:cNvPr id="825" name="Google Shape;825;p37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7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7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7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7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7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BLANK_1_1_1_1_2_1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2" name="Google Shape;832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833" name="Google Shape;833;p38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4" name="Google Shape;834;p38"/>
          <p:cNvSpPr txBox="1"/>
          <p:nvPr>
            <p:ph idx="2" type="title"/>
          </p:nvPr>
        </p:nvSpPr>
        <p:spPr>
          <a:xfrm>
            <a:off x="2122271" y="1428200"/>
            <a:ext cx="24486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35" name="Google Shape;835;p38"/>
          <p:cNvSpPr txBox="1"/>
          <p:nvPr>
            <p:ph idx="3" type="title"/>
          </p:nvPr>
        </p:nvSpPr>
        <p:spPr>
          <a:xfrm>
            <a:off x="5976348" y="1428200"/>
            <a:ext cx="24462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36" name="Google Shape;836;p38"/>
          <p:cNvSpPr txBox="1"/>
          <p:nvPr>
            <p:ph idx="4" type="title"/>
          </p:nvPr>
        </p:nvSpPr>
        <p:spPr>
          <a:xfrm>
            <a:off x="2122553" y="3008186"/>
            <a:ext cx="24486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37" name="Google Shape;837;p38"/>
          <p:cNvSpPr txBox="1"/>
          <p:nvPr>
            <p:ph idx="1" type="subTitle"/>
          </p:nvPr>
        </p:nvSpPr>
        <p:spPr>
          <a:xfrm>
            <a:off x="2123735" y="3657375"/>
            <a:ext cx="2448600" cy="951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8" name="Google Shape;838;p38"/>
          <p:cNvSpPr txBox="1"/>
          <p:nvPr>
            <p:ph idx="5" type="title"/>
          </p:nvPr>
        </p:nvSpPr>
        <p:spPr>
          <a:xfrm>
            <a:off x="5976630" y="3008186"/>
            <a:ext cx="24462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39" name="Google Shape;839;p38"/>
          <p:cNvSpPr txBox="1"/>
          <p:nvPr>
            <p:ph idx="6" type="subTitle"/>
          </p:nvPr>
        </p:nvSpPr>
        <p:spPr>
          <a:xfrm>
            <a:off x="5977819" y="3657375"/>
            <a:ext cx="2446200" cy="951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0" name="Google Shape;840;p38"/>
          <p:cNvSpPr txBox="1"/>
          <p:nvPr>
            <p:ph idx="7" type="subTitle"/>
          </p:nvPr>
        </p:nvSpPr>
        <p:spPr>
          <a:xfrm>
            <a:off x="2123737" y="2077388"/>
            <a:ext cx="2448600" cy="951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1" name="Google Shape;841;p38"/>
          <p:cNvSpPr txBox="1"/>
          <p:nvPr>
            <p:ph idx="8" type="subTitle"/>
          </p:nvPr>
        </p:nvSpPr>
        <p:spPr>
          <a:xfrm>
            <a:off x="5977764" y="2077388"/>
            <a:ext cx="2446200" cy="951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42" name="Google Shape;842;p38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843" name="Google Shape;843;p38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" name="Google Shape;847;p38"/>
          <p:cNvGrpSpPr/>
          <p:nvPr/>
        </p:nvGrpSpPr>
        <p:grpSpPr>
          <a:xfrm>
            <a:off x="8659100" y="2762740"/>
            <a:ext cx="207172" cy="554372"/>
            <a:chOff x="568750" y="238125"/>
            <a:chExt cx="402275" cy="1076450"/>
          </a:xfrm>
        </p:grpSpPr>
        <p:sp>
          <p:nvSpPr>
            <p:cNvPr id="848" name="Google Shape;848;p38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" name="Google Shape;854;p38"/>
          <p:cNvGrpSpPr/>
          <p:nvPr/>
        </p:nvGrpSpPr>
        <p:grpSpPr>
          <a:xfrm rot="-5400000">
            <a:off x="2934575" y="4625390"/>
            <a:ext cx="207172" cy="554372"/>
            <a:chOff x="568750" y="238125"/>
            <a:chExt cx="402275" cy="1076450"/>
          </a:xfrm>
        </p:grpSpPr>
        <p:sp>
          <p:nvSpPr>
            <p:cNvPr id="855" name="Google Shape;855;p38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8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8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2" name="Google Shape;862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21"/>
            <a:ext cx="8584448" cy="4765858"/>
          </a:xfrm>
          <a:prstGeom prst="rect">
            <a:avLst/>
          </a:prstGeom>
          <a:noFill/>
          <a:ln>
            <a:noFill/>
          </a:ln>
        </p:spPr>
      </p:pic>
      <p:sp>
        <p:nvSpPr>
          <p:cNvPr id="863" name="Google Shape;863;p39"/>
          <p:cNvSpPr txBox="1"/>
          <p:nvPr>
            <p:ph type="title"/>
          </p:nvPr>
        </p:nvSpPr>
        <p:spPr>
          <a:xfrm>
            <a:off x="1259794" y="1419700"/>
            <a:ext cx="20334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64" name="Google Shape;864;p39"/>
          <p:cNvSpPr txBox="1"/>
          <p:nvPr>
            <p:ph idx="1" type="subTitle"/>
          </p:nvPr>
        </p:nvSpPr>
        <p:spPr>
          <a:xfrm>
            <a:off x="1259836" y="2048663"/>
            <a:ext cx="2033400" cy="951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5" name="Google Shape;865;p39"/>
          <p:cNvSpPr txBox="1"/>
          <p:nvPr>
            <p:ph idx="2" type="title"/>
          </p:nvPr>
        </p:nvSpPr>
        <p:spPr>
          <a:xfrm>
            <a:off x="3823726" y="1419700"/>
            <a:ext cx="20313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66" name="Google Shape;866;p39"/>
          <p:cNvSpPr txBox="1"/>
          <p:nvPr>
            <p:ph idx="3" type="subTitle"/>
          </p:nvPr>
        </p:nvSpPr>
        <p:spPr>
          <a:xfrm>
            <a:off x="3823727" y="2048663"/>
            <a:ext cx="2031300" cy="951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7" name="Google Shape;867;p39"/>
          <p:cNvSpPr txBox="1"/>
          <p:nvPr>
            <p:ph idx="4" type="title"/>
          </p:nvPr>
        </p:nvSpPr>
        <p:spPr>
          <a:xfrm>
            <a:off x="1260028" y="2999686"/>
            <a:ext cx="20334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68" name="Google Shape;868;p39"/>
          <p:cNvSpPr txBox="1"/>
          <p:nvPr>
            <p:ph idx="5" type="subTitle"/>
          </p:nvPr>
        </p:nvSpPr>
        <p:spPr>
          <a:xfrm>
            <a:off x="1261010" y="3648875"/>
            <a:ext cx="2033400" cy="951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9" name="Google Shape;869;p39"/>
          <p:cNvSpPr txBox="1"/>
          <p:nvPr>
            <p:ph idx="6" type="title"/>
          </p:nvPr>
        </p:nvSpPr>
        <p:spPr>
          <a:xfrm>
            <a:off x="3823960" y="2999686"/>
            <a:ext cx="20313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70" name="Google Shape;870;p39"/>
          <p:cNvSpPr txBox="1"/>
          <p:nvPr>
            <p:ph idx="7" type="subTitle"/>
          </p:nvPr>
        </p:nvSpPr>
        <p:spPr>
          <a:xfrm>
            <a:off x="3824948" y="3648875"/>
            <a:ext cx="2031300" cy="951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1" name="Google Shape;871;p39"/>
          <p:cNvSpPr txBox="1"/>
          <p:nvPr>
            <p:ph idx="8" type="title"/>
          </p:nvPr>
        </p:nvSpPr>
        <p:spPr>
          <a:xfrm>
            <a:off x="6387778" y="1419700"/>
            <a:ext cx="20313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72" name="Google Shape;872;p39"/>
          <p:cNvSpPr txBox="1"/>
          <p:nvPr>
            <p:ph idx="9" type="subTitle"/>
          </p:nvPr>
        </p:nvSpPr>
        <p:spPr>
          <a:xfrm>
            <a:off x="6387778" y="2048663"/>
            <a:ext cx="2031300" cy="951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3" name="Google Shape;873;p39"/>
          <p:cNvSpPr txBox="1"/>
          <p:nvPr>
            <p:ph idx="13" type="title"/>
          </p:nvPr>
        </p:nvSpPr>
        <p:spPr>
          <a:xfrm>
            <a:off x="6387778" y="2999686"/>
            <a:ext cx="20313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74" name="Google Shape;874;p39"/>
          <p:cNvSpPr txBox="1"/>
          <p:nvPr>
            <p:ph idx="14" type="subTitle"/>
          </p:nvPr>
        </p:nvSpPr>
        <p:spPr>
          <a:xfrm>
            <a:off x="6387778" y="3648875"/>
            <a:ext cx="2031300" cy="951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5" name="Google Shape;875;p39"/>
          <p:cNvSpPr txBox="1"/>
          <p:nvPr>
            <p:ph idx="15" type="title"/>
          </p:nvPr>
        </p:nvSpPr>
        <p:spPr>
          <a:xfrm>
            <a:off x="7151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76" name="Google Shape;876;p39"/>
          <p:cNvGrpSpPr/>
          <p:nvPr/>
        </p:nvGrpSpPr>
        <p:grpSpPr>
          <a:xfrm>
            <a:off x="8756344" y="3069519"/>
            <a:ext cx="168754" cy="497320"/>
            <a:chOff x="568750" y="238125"/>
            <a:chExt cx="402275" cy="1076450"/>
          </a:xfrm>
        </p:grpSpPr>
        <p:sp>
          <p:nvSpPr>
            <p:cNvPr id="877" name="Google Shape;877;p39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9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9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9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" name="Google Shape;883;p39"/>
          <p:cNvGrpSpPr/>
          <p:nvPr/>
        </p:nvGrpSpPr>
        <p:grpSpPr>
          <a:xfrm>
            <a:off x="279775" y="2999686"/>
            <a:ext cx="207172" cy="321077"/>
            <a:chOff x="8428900" y="4287435"/>
            <a:chExt cx="207172" cy="321077"/>
          </a:xfrm>
        </p:grpSpPr>
        <p:sp>
          <p:nvSpPr>
            <p:cNvPr id="884" name="Google Shape;884;p39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9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9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" name="Google Shape;888;p39"/>
          <p:cNvGrpSpPr/>
          <p:nvPr/>
        </p:nvGrpSpPr>
        <p:grpSpPr>
          <a:xfrm flipH="1">
            <a:off x="8737125" y="149147"/>
            <a:ext cx="207172" cy="321077"/>
            <a:chOff x="8428900" y="4287435"/>
            <a:chExt cx="207172" cy="321077"/>
          </a:xfrm>
        </p:grpSpPr>
        <p:sp>
          <p:nvSpPr>
            <p:cNvPr id="889" name="Google Shape;889;p39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9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9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9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4" name="Google Shape;894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895" name="Google Shape;895;p40"/>
          <p:cNvSpPr txBox="1"/>
          <p:nvPr>
            <p:ph hasCustomPrompt="1" type="title"/>
          </p:nvPr>
        </p:nvSpPr>
        <p:spPr>
          <a:xfrm>
            <a:off x="1164563" y="1608982"/>
            <a:ext cx="1494300" cy="9405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3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896" name="Google Shape;896;p40"/>
          <p:cNvSpPr txBox="1"/>
          <p:nvPr>
            <p:ph idx="1" type="subTitle"/>
          </p:nvPr>
        </p:nvSpPr>
        <p:spPr>
          <a:xfrm>
            <a:off x="718825" y="3838587"/>
            <a:ext cx="2385900" cy="769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7" name="Google Shape;897;p40"/>
          <p:cNvSpPr txBox="1"/>
          <p:nvPr>
            <p:ph hasCustomPrompt="1" idx="2" type="title"/>
          </p:nvPr>
        </p:nvSpPr>
        <p:spPr>
          <a:xfrm>
            <a:off x="3825333" y="1608982"/>
            <a:ext cx="1493400" cy="9405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3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898" name="Google Shape;898;p40"/>
          <p:cNvSpPr txBox="1"/>
          <p:nvPr>
            <p:ph idx="3" type="subTitle"/>
          </p:nvPr>
        </p:nvSpPr>
        <p:spPr>
          <a:xfrm>
            <a:off x="3379108" y="3838574"/>
            <a:ext cx="2385900" cy="769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9" name="Google Shape;899;p40"/>
          <p:cNvSpPr txBox="1"/>
          <p:nvPr>
            <p:ph hasCustomPrompt="1" idx="4" type="title"/>
          </p:nvPr>
        </p:nvSpPr>
        <p:spPr>
          <a:xfrm>
            <a:off x="6485575" y="1608982"/>
            <a:ext cx="1493400" cy="9405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b="1" sz="3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00" name="Google Shape;900;p40"/>
          <p:cNvSpPr txBox="1"/>
          <p:nvPr>
            <p:ph idx="5" type="subTitle"/>
          </p:nvPr>
        </p:nvSpPr>
        <p:spPr>
          <a:xfrm>
            <a:off x="6039379" y="3838583"/>
            <a:ext cx="2385900" cy="7698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1" name="Google Shape;901;p40"/>
          <p:cNvSpPr txBox="1"/>
          <p:nvPr>
            <p:ph idx="6"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02" name="Google Shape;902;p40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903" name="Google Shape;903;p40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0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0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0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" name="Google Shape;907;p40"/>
          <p:cNvGrpSpPr/>
          <p:nvPr/>
        </p:nvGrpSpPr>
        <p:grpSpPr>
          <a:xfrm>
            <a:off x="6444960" y="4792667"/>
            <a:ext cx="493974" cy="184632"/>
            <a:chOff x="2803075" y="776325"/>
            <a:chExt cx="868450" cy="324600"/>
          </a:xfrm>
        </p:grpSpPr>
        <p:sp>
          <p:nvSpPr>
            <p:cNvPr id="908" name="Google Shape;908;p40"/>
            <p:cNvSpPr/>
            <p:nvPr/>
          </p:nvSpPr>
          <p:spPr>
            <a:xfrm>
              <a:off x="2803075" y="964300"/>
              <a:ext cx="136625" cy="136625"/>
            </a:xfrm>
            <a:custGeom>
              <a:rect b="b" l="l" r="r" t="t"/>
              <a:pathLst>
                <a:path extrusionOk="0" h="5465" w="5465">
                  <a:moveTo>
                    <a:pt x="1" y="1"/>
                  </a:moveTo>
                  <a:lnTo>
                    <a:pt x="1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0"/>
            <p:cNvSpPr/>
            <p:nvPr/>
          </p:nvSpPr>
          <p:spPr>
            <a:xfrm>
              <a:off x="2986050" y="776325"/>
              <a:ext cx="136600" cy="137250"/>
            </a:xfrm>
            <a:custGeom>
              <a:rect b="b" l="l" r="r" t="t"/>
              <a:pathLst>
                <a:path extrusionOk="0" h="5490" w="5464">
                  <a:moveTo>
                    <a:pt x="0" y="1"/>
                  </a:moveTo>
                  <a:lnTo>
                    <a:pt x="0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0"/>
            <p:cNvSpPr/>
            <p:nvPr/>
          </p:nvSpPr>
          <p:spPr>
            <a:xfrm>
              <a:off x="3169000" y="964300"/>
              <a:ext cx="136600" cy="136625"/>
            </a:xfrm>
            <a:custGeom>
              <a:rect b="b" l="l" r="r" t="t"/>
              <a:pathLst>
                <a:path extrusionOk="0" h="5465" w="5464">
                  <a:moveTo>
                    <a:pt x="0" y="1"/>
                  </a:moveTo>
                  <a:lnTo>
                    <a:pt x="0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0"/>
            <p:cNvSpPr/>
            <p:nvPr/>
          </p:nvSpPr>
          <p:spPr>
            <a:xfrm>
              <a:off x="3351950" y="776325"/>
              <a:ext cx="136625" cy="137250"/>
            </a:xfrm>
            <a:custGeom>
              <a:rect b="b" l="l" r="r" t="t"/>
              <a:pathLst>
                <a:path extrusionOk="0" h="5490" w="5465">
                  <a:moveTo>
                    <a:pt x="1" y="1"/>
                  </a:moveTo>
                  <a:lnTo>
                    <a:pt x="1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0"/>
            <p:cNvSpPr/>
            <p:nvPr/>
          </p:nvSpPr>
          <p:spPr>
            <a:xfrm>
              <a:off x="3534275" y="964300"/>
              <a:ext cx="137250" cy="136625"/>
            </a:xfrm>
            <a:custGeom>
              <a:rect b="b" l="l" r="r" t="t"/>
              <a:pathLst>
                <a:path extrusionOk="0" h="5465" w="5490">
                  <a:moveTo>
                    <a:pt x="1" y="1"/>
                  </a:moveTo>
                  <a:lnTo>
                    <a:pt x="1" y="5464"/>
                  </a:lnTo>
                  <a:lnTo>
                    <a:pt x="5490" y="5464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0"/>
            <p:cNvSpPr/>
            <p:nvPr/>
          </p:nvSpPr>
          <p:spPr>
            <a:xfrm>
              <a:off x="3534275" y="776325"/>
              <a:ext cx="137250" cy="137250"/>
            </a:xfrm>
            <a:custGeom>
              <a:rect b="b" l="l" r="r" t="t"/>
              <a:pathLst>
                <a:path extrusionOk="0" h="5490" w="5490">
                  <a:moveTo>
                    <a:pt x="1" y="1"/>
                  </a:moveTo>
                  <a:lnTo>
                    <a:pt x="1" y="5490"/>
                  </a:lnTo>
                  <a:lnTo>
                    <a:pt x="5490" y="5490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" name="Google Shape;914;p40"/>
          <p:cNvGrpSpPr/>
          <p:nvPr/>
        </p:nvGrpSpPr>
        <p:grpSpPr>
          <a:xfrm flipH="1" rot="5400000">
            <a:off x="8115824" y="139806"/>
            <a:ext cx="207172" cy="321077"/>
            <a:chOff x="815599" y="717719"/>
            <a:chExt cx="207172" cy="321077"/>
          </a:xfrm>
        </p:grpSpPr>
        <p:sp>
          <p:nvSpPr>
            <p:cNvPr id="915" name="Google Shape;915;p40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0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0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0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9" name="Google Shape;919;p40"/>
          <p:cNvSpPr txBox="1"/>
          <p:nvPr>
            <p:ph idx="7" type="title"/>
          </p:nvPr>
        </p:nvSpPr>
        <p:spPr>
          <a:xfrm>
            <a:off x="718775" y="3252075"/>
            <a:ext cx="23859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20" name="Google Shape;920;p40"/>
          <p:cNvSpPr txBox="1"/>
          <p:nvPr>
            <p:ph idx="8" type="title"/>
          </p:nvPr>
        </p:nvSpPr>
        <p:spPr>
          <a:xfrm>
            <a:off x="3379058" y="3252075"/>
            <a:ext cx="23859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21" name="Google Shape;921;p40"/>
          <p:cNvSpPr txBox="1"/>
          <p:nvPr>
            <p:ph idx="9" type="title"/>
          </p:nvPr>
        </p:nvSpPr>
        <p:spPr>
          <a:xfrm>
            <a:off x="6039329" y="3252075"/>
            <a:ext cx="23859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i="1" sz="2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5"/>
          <p:cNvSpPr txBox="1"/>
          <p:nvPr>
            <p:ph idx="1" type="subTitle"/>
          </p:nvPr>
        </p:nvSpPr>
        <p:spPr>
          <a:xfrm>
            <a:off x="715100" y="2252388"/>
            <a:ext cx="29730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0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2" type="subTitle"/>
          </p:nvPr>
        </p:nvSpPr>
        <p:spPr>
          <a:xfrm>
            <a:off x="5456500" y="2252404"/>
            <a:ext cx="2971800" cy="649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000">
                <a:solidFill>
                  <a:schemeClr val="lt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SemiBold"/>
              <a:buNone/>
              <a:defRPr i="1" sz="25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84" name="Google Shape;84;p5"/>
          <p:cNvSpPr txBox="1"/>
          <p:nvPr>
            <p:ph idx="3" type="subTitle"/>
          </p:nvPr>
        </p:nvSpPr>
        <p:spPr>
          <a:xfrm>
            <a:off x="715400" y="2901600"/>
            <a:ext cx="2973000" cy="1707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5"/>
          <p:cNvSpPr txBox="1"/>
          <p:nvPr>
            <p:ph idx="4" type="subTitle"/>
          </p:nvPr>
        </p:nvSpPr>
        <p:spPr>
          <a:xfrm>
            <a:off x="5456800" y="2901619"/>
            <a:ext cx="2971800" cy="1707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6" name="Google Shape;86;p5"/>
          <p:cNvGrpSpPr/>
          <p:nvPr/>
        </p:nvGrpSpPr>
        <p:grpSpPr>
          <a:xfrm>
            <a:off x="354312" y="279229"/>
            <a:ext cx="207172" cy="321077"/>
            <a:chOff x="815599" y="717719"/>
            <a:chExt cx="207172" cy="321077"/>
          </a:xfrm>
        </p:grpSpPr>
        <p:sp>
          <p:nvSpPr>
            <p:cNvPr id="87" name="Google Shape;87;p5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5400000">
            <a:off x="4200025" y="4617065"/>
            <a:ext cx="207172" cy="554372"/>
            <a:chOff x="568750" y="238125"/>
            <a:chExt cx="402275" cy="1076450"/>
          </a:xfrm>
        </p:grpSpPr>
        <p:sp>
          <p:nvSpPr>
            <p:cNvPr id="92" name="Google Shape;92;p5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" name="Google Shape;98;p5"/>
          <p:cNvGrpSpPr/>
          <p:nvPr/>
        </p:nvGrpSpPr>
        <p:grpSpPr>
          <a:xfrm flipH="1">
            <a:off x="8657049" y="1480744"/>
            <a:ext cx="207172" cy="321077"/>
            <a:chOff x="815599" y="717719"/>
            <a:chExt cx="207172" cy="321077"/>
          </a:xfrm>
        </p:grpSpPr>
        <p:sp>
          <p:nvSpPr>
            <p:cNvPr id="99" name="Google Shape;99;p5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5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3" name="Google Shape;923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924" name="Google Shape;924;p41"/>
          <p:cNvSpPr txBox="1"/>
          <p:nvPr>
            <p:ph type="ctrTitle"/>
          </p:nvPr>
        </p:nvSpPr>
        <p:spPr>
          <a:xfrm>
            <a:off x="715100" y="535000"/>
            <a:ext cx="5310300" cy="908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25" name="Google Shape;925;p41"/>
          <p:cNvSpPr txBox="1"/>
          <p:nvPr>
            <p:ph idx="1" type="subTitle"/>
          </p:nvPr>
        </p:nvSpPr>
        <p:spPr>
          <a:xfrm>
            <a:off x="718282" y="1443700"/>
            <a:ext cx="5304000" cy="1959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28600" lIns="228600" spcFirstLastPara="1" rIns="228600" wrap="square" tIns="2286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6" name="Google Shape;926;p41"/>
          <p:cNvSpPr txBox="1"/>
          <p:nvPr/>
        </p:nvSpPr>
        <p:spPr>
          <a:xfrm>
            <a:off x="715100" y="3403225"/>
            <a:ext cx="5304000" cy="9453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228600" spcFirstLastPara="1" rIns="1371600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Montserrat SemiBold"/>
                <a:ea typeface="Montserrat SemiBold"/>
                <a:cs typeface="Montserrat SemiBold"/>
                <a:sym typeface="Montserrat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Montserrat SemiBold"/>
                <a:ea typeface="Montserrat SemiBold"/>
                <a:cs typeface="Montserrat SemiBold"/>
                <a:sym typeface="Montserrat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and infographics &amp; images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Montserrat SemiBold"/>
                <a:ea typeface="Montserrat SemiBold"/>
                <a:cs typeface="Montserrat SemiBold"/>
                <a:sym typeface="Montserrat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927" name="Google Shape;927;p41"/>
          <p:cNvGrpSpPr/>
          <p:nvPr/>
        </p:nvGrpSpPr>
        <p:grpSpPr>
          <a:xfrm>
            <a:off x="8574524" y="2731656"/>
            <a:ext cx="207172" cy="321077"/>
            <a:chOff x="815599" y="717719"/>
            <a:chExt cx="207172" cy="321077"/>
          </a:xfrm>
        </p:grpSpPr>
        <p:sp>
          <p:nvSpPr>
            <p:cNvPr id="928" name="Google Shape;928;p41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41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41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41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" name="Google Shape;932;p41"/>
          <p:cNvGrpSpPr/>
          <p:nvPr/>
        </p:nvGrpSpPr>
        <p:grpSpPr>
          <a:xfrm rot="10800000">
            <a:off x="298238" y="2958515"/>
            <a:ext cx="207172" cy="554372"/>
            <a:chOff x="568750" y="238125"/>
            <a:chExt cx="402275" cy="1076450"/>
          </a:xfrm>
        </p:grpSpPr>
        <p:sp>
          <p:nvSpPr>
            <p:cNvPr id="933" name="Google Shape;933;p41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41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1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41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41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41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0" name="Google Shape;940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1" name="Google Shape;941;p42"/>
          <p:cNvGrpSpPr/>
          <p:nvPr/>
        </p:nvGrpSpPr>
        <p:grpSpPr>
          <a:xfrm rot="5400000">
            <a:off x="6537113" y="4549190"/>
            <a:ext cx="207172" cy="554372"/>
            <a:chOff x="568750" y="238125"/>
            <a:chExt cx="402275" cy="1076450"/>
          </a:xfrm>
        </p:grpSpPr>
        <p:sp>
          <p:nvSpPr>
            <p:cNvPr id="942" name="Google Shape;942;p42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42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42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42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42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42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" name="Google Shape;948;p42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949" name="Google Shape;949;p42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42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42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42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" name="Google Shape;953;p42"/>
          <p:cNvGrpSpPr/>
          <p:nvPr/>
        </p:nvGrpSpPr>
        <p:grpSpPr>
          <a:xfrm flipH="1" rot="10800000">
            <a:off x="8647099" y="1467744"/>
            <a:ext cx="207172" cy="321077"/>
            <a:chOff x="815599" y="717719"/>
            <a:chExt cx="207172" cy="321077"/>
          </a:xfrm>
        </p:grpSpPr>
        <p:sp>
          <p:nvSpPr>
            <p:cNvPr id="954" name="Google Shape;954;p42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42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42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2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8893" y="188825"/>
            <a:ext cx="8586214" cy="476585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6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07" name="Google Shape;107;p6"/>
          <p:cNvGrpSpPr/>
          <p:nvPr/>
        </p:nvGrpSpPr>
        <p:grpSpPr>
          <a:xfrm flipH="1">
            <a:off x="294749" y="3302681"/>
            <a:ext cx="207172" cy="321077"/>
            <a:chOff x="815599" y="717719"/>
            <a:chExt cx="207172" cy="321077"/>
          </a:xfrm>
        </p:grpSpPr>
        <p:sp>
          <p:nvSpPr>
            <p:cNvPr id="108" name="Google Shape;108;p6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6"/>
          <p:cNvGrpSpPr/>
          <p:nvPr/>
        </p:nvGrpSpPr>
        <p:grpSpPr>
          <a:xfrm>
            <a:off x="8648774" y="1605106"/>
            <a:ext cx="207172" cy="321077"/>
            <a:chOff x="815599" y="717719"/>
            <a:chExt cx="207172" cy="321077"/>
          </a:xfrm>
        </p:grpSpPr>
        <p:sp>
          <p:nvSpPr>
            <p:cNvPr id="113" name="Google Shape;113;p6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" name="Google Shape;117;p6"/>
          <p:cNvGrpSpPr/>
          <p:nvPr/>
        </p:nvGrpSpPr>
        <p:grpSpPr>
          <a:xfrm rot="5400000">
            <a:off x="6766475" y="4570190"/>
            <a:ext cx="207172" cy="554372"/>
            <a:chOff x="568750" y="238125"/>
            <a:chExt cx="402275" cy="1076450"/>
          </a:xfrm>
        </p:grpSpPr>
        <p:sp>
          <p:nvSpPr>
            <p:cNvPr id="118" name="Google Shape;118;p6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7"/>
          <p:cNvSpPr txBox="1"/>
          <p:nvPr>
            <p:ph idx="1" type="body"/>
          </p:nvPr>
        </p:nvSpPr>
        <p:spPr>
          <a:xfrm>
            <a:off x="720000" y="1543950"/>
            <a:ext cx="4905300" cy="3064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" name="Google Shape;127;p7"/>
          <p:cNvSpPr txBox="1"/>
          <p:nvPr>
            <p:ph type="title"/>
          </p:nvPr>
        </p:nvSpPr>
        <p:spPr>
          <a:xfrm>
            <a:off x="720000" y="535000"/>
            <a:ext cx="4905300" cy="1032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28" name="Google Shape;128;p7"/>
          <p:cNvGrpSpPr/>
          <p:nvPr/>
        </p:nvGrpSpPr>
        <p:grpSpPr>
          <a:xfrm rot="5400000">
            <a:off x="6518063" y="4387265"/>
            <a:ext cx="207172" cy="554372"/>
            <a:chOff x="568750" y="238125"/>
            <a:chExt cx="402275" cy="1076450"/>
          </a:xfrm>
        </p:grpSpPr>
        <p:sp>
          <p:nvSpPr>
            <p:cNvPr id="129" name="Google Shape;129;p7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7"/>
          <p:cNvGrpSpPr/>
          <p:nvPr/>
        </p:nvGrpSpPr>
        <p:grpSpPr>
          <a:xfrm flipH="1" rot="10800000">
            <a:off x="8647099" y="1467744"/>
            <a:ext cx="207172" cy="321077"/>
            <a:chOff x="815599" y="717719"/>
            <a:chExt cx="207172" cy="321077"/>
          </a:xfrm>
        </p:grpSpPr>
        <p:sp>
          <p:nvSpPr>
            <p:cNvPr id="136" name="Google Shape;136;p7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7"/>
          <p:cNvGrpSpPr/>
          <p:nvPr/>
        </p:nvGrpSpPr>
        <p:grpSpPr>
          <a:xfrm>
            <a:off x="383024" y="3284106"/>
            <a:ext cx="207172" cy="321077"/>
            <a:chOff x="815599" y="717719"/>
            <a:chExt cx="207172" cy="321077"/>
          </a:xfrm>
        </p:grpSpPr>
        <p:sp>
          <p:nvSpPr>
            <p:cNvPr id="141" name="Google Shape;141;p7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8"/>
          <p:cNvSpPr txBox="1"/>
          <p:nvPr>
            <p:ph type="title"/>
          </p:nvPr>
        </p:nvSpPr>
        <p:spPr>
          <a:xfrm>
            <a:off x="715100" y="1102700"/>
            <a:ext cx="7713900" cy="29382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8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48" name="Google Shape;148;p8"/>
          <p:cNvGrpSpPr/>
          <p:nvPr/>
        </p:nvGrpSpPr>
        <p:grpSpPr>
          <a:xfrm>
            <a:off x="838913" y="309173"/>
            <a:ext cx="207172" cy="321077"/>
            <a:chOff x="8428900" y="4287435"/>
            <a:chExt cx="207172" cy="321077"/>
          </a:xfrm>
        </p:grpSpPr>
        <p:sp>
          <p:nvSpPr>
            <p:cNvPr id="149" name="Google Shape;149;p8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8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8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8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" name="Google Shape;153;p8"/>
          <p:cNvGrpSpPr/>
          <p:nvPr/>
        </p:nvGrpSpPr>
        <p:grpSpPr>
          <a:xfrm rot="-5400000">
            <a:off x="2433511" y="4113386"/>
            <a:ext cx="290453" cy="699769"/>
            <a:chOff x="932686" y="381461"/>
            <a:chExt cx="290453" cy="699769"/>
          </a:xfrm>
        </p:grpSpPr>
        <p:sp>
          <p:nvSpPr>
            <p:cNvPr id="154" name="Google Shape;154;p8"/>
            <p:cNvSpPr/>
            <p:nvPr/>
          </p:nvSpPr>
          <p:spPr>
            <a:xfrm>
              <a:off x="1145661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1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1039174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1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1039174" y="900086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1145661" y="796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0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932686" y="796420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1039174" y="692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1145661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0" y="0"/>
                  </a:moveTo>
                  <a:lnTo>
                    <a:pt x="0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8"/>
            <p:cNvSpPr/>
            <p:nvPr/>
          </p:nvSpPr>
          <p:spPr>
            <a:xfrm>
              <a:off x="1039174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1" y="0"/>
                  </a:moveTo>
                  <a:lnTo>
                    <a:pt x="1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>
              <a:off x="932686" y="1003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1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932686" y="900086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932686" y="692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2"/>
                  </a:lnTo>
                  <a:lnTo>
                    <a:pt x="6918" y="6892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932686" y="588806"/>
              <a:ext cx="77770" cy="77758"/>
            </a:xfrm>
            <a:custGeom>
              <a:rect b="b" l="l" r="r" t="t"/>
              <a:pathLst>
                <a:path extrusionOk="0" h="6918" w="6919">
                  <a:moveTo>
                    <a:pt x="1" y="0"/>
                  </a:moveTo>
                  <a:lnTo>
                    <a:pt x="1" y="6917"/>
                  </a:lnTo>
                  <a:lnTo>
                    <a:pt x="6918" y="6917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1039174" y="485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1039174" y="381461"/>
              <a:ext cx="77477" cy="77770"/>
            </a:xfrm>
            <a:custGeom>
              <a:rect b="b" l="l" r="r" t="t"/>
              <a:pathLst>
                <a:path extrusionOk="0" h="6919" w="6893">
                  <a:moveTo>
                    <a:pt x="1" y="1"/>
                  </a:moveTo>
                  <a:lnTo>
                    <a:pt x="1" y="6918"/>
                  </a:lnTo>
                  <a:lnTo>
                    <a:pt x="6893" y="6918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932686" y="381461"/>
              <a:ext cx="77770" cy="77770"/>
            </a:xfrm>
            <a:custGeom>
              <a:rect b="b" l="l" r="r" t="t"/>
              <a:pathLst>
                <a:path extrusionOk="0" h="6919" w="6919">
                  <a:moveTo>
                    <a:pt x="1" y="1"/>
                  </a:moveTo>
                  <a:lnTo>
                    <a:pt x="1" y="6918"/>
                  </a:lnTo>
                  <a:lnTo>
                    <a:pt x="6918" y="6918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9"/>
          <p:cNvSpPr txBox="1"/>
          <p:nvPr>
            <p:ph type="title"/>
          </p:nvPr>
        </p:nvSpPr>
        <p:spPr>
          <a:xfrm>
            <a:off x="2559863" y="1223550"/>
            <a:ext cx="5455500" cy="9675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2" name="Google Shape;172;p9"/>
          <p:cNvSpPr txBox="1"/>
          <p:nvPr>
            <p:ph idx="1" type="subTitle"/>
          </p:nvPr>
        </p:nvSpPr>
        <p:spPr>
          <a:xfrm>
            <a:off x="2555175" y="2191066"/>
            <a:ext cx="5455500" cy="1728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3" name="Google Shape;173;p9"/>
          <p:cNvGrpSpPr/>
          <p:nvPr/>
        </p:nvGrpSpPr>
        <p:grpSpPr>
          <a:xfrm>
            <a:off x="8327550" y="2465415"/>
            <a:ext cx="207172" cy="554372"/>
            <a:chOff x="568750" y="238125"/>
            <a:chExt cx="402275" cy="1076450"/>
          </a:xfrm>
        </p:grpSpPr>
        <p:sp>
          <p:nvSpPr>
            <p:cNvPr id="174" name="Google Shape;174;p9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9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9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9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9"/>
          <p:cNvGrpSpPr/>
          <p:nvPr/>
        </p:nvGrpSpPr>
        <p:grpSpPr>
          <a:xfrm>
            <a:off x="715088" y="309173"/>
            <a:ext cx="207172" cy="321077"/>
            <a:chOff x="8428900" y="4287435"/>
            <a:chExt cx="207172" cy="321077"/>
          </a:xfrm>
        </p:grpSpPr>
        <p:sp>
          <p:nvSpPr>
            <p:cNvPr id="181" name="Google Shape;181;p9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9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9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9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" name="Google Shape;185;p9"/>
          <p:cNvGrpSpPr/>
          <p:nvPr/>
        </p:nvGrpSpPr>
        <p:grpSpPr>
          <a:xfrm rot="-5400000">
            <a:off x="3023511" y="4317711"/>
            <a:ext cx="290453" cy="699769"/>
            <a:chOff x="932686" y="381461"/>
            <a:chExt cx="290453" cy="699769"/>
          </a:xfrm>
        </p:grpSpPr>
        <p:sp>
          <p:nvSpPr>
            <p:cNvPr id="186" name="Google Shape;186;p9"/>
            <p:cNvSpPr/>
            <p:nvPr/>
          </p:nvSpPr>
          <p:spPr>
            <a:xfrm>
              <a:off x="1145661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1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9"/>
            <p:cNvSpPr/>
            <p:nvPr/>
          </p:nvSpPr>
          <p:spPr>
            <a:xfrm>
              <a:off x="1039174" y="1003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1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1039174" y="900086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1145661" y="796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0" y="0"/>
                  </a:moveTo>
                  <a:lnTo>
                    <a:pt x="0" y="6893"/>
                  </a:lnTo>
                  <a:lnTo>
                    <a:pt x="6893" y="6893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932686" y="796420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1039174" y="692753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>
              <a:off x="1145661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0" y="0"/>
                  </a:moveTo>
                  <a:lnTo>
                    <a:pt x="0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9"/>
            <p:cNvSpPr/>
            <p:nvPr/>
          </p:nvSpPr>
          <p:spPr>
            <a:xfrm>
              <a:off x="1039174" y="588806"/>
              <a:ext cx="77477" cy="77758"/>
            </a:xfrm>
            <a:custGeom>
              <a:rect b="b" l="l" r="r" t="t"/>
              <a:pathLst>
                <a:path extrusionOk="0" h="6918" w="6893">
                  <a:moveTo>
                    <a:pt x="1" y="0"/>
                  </a:moveTo>
                  <a:lnTo>
                    <a:pt x="1" y="6917"/>
                  </a:lnTo>
                  <a:lnTo>
                    <a:pt x="6893" y="6917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9"/>
            <p:cNvSpPr/>
            <p:nvPr/>
          </p:nvSpPr>
          <p:spPr>
            <a:xfrm>
              <a:off x="932686" y="1003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1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>
              <a:off x="932686" y="900086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3"/>
                  </a:lnTo>
                  <a:lnTo>
                    <a:pt x="6918" y="6893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9"/>
            <p:cNvSpPr/>
            <p:nvPr/>
          </p:nvSpPr>
          <p:spPr>
            <a:xfrm>
              <a:off x="932686" y="692753"/>
              <a:ext cx="77770" cy="77477"/>
            </a:xfrm>
            <a:custGeom>
              <a:rect b="b" l="l" r="r" t="t"/>
              <a:pathLst>
                <a:path extrusionOk="0" h="6893" w="6919">
                  <a:moveTo>
                    <a:pt x="1" y="0"/>
                  </a:moveTo>
                  <a:lnTo>
                    <a:pt x="1" y="6892"/>
                  </a:lnTo>
                  <a:lnTo>
                    <a:pt x="6918" y="6892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9"/>
            <p:cNvSpPr/>
            <p:nvPr/>
          </p:nvSpPr>
          <p:spPr>
            <a:xfrm>
              <a:off x="932686" y="588806"/>
              <a:ext cx="77770" cy="77758"/>
            </a:xfrm>
            <a:custGeom>
              <a:rect b="b" l="l" r="r" t="t"/>
              <a:pathLst>
                <a:path extrusionOk="0" h="6918" w="6919">
                  <a:moveTo>
                    <a:pt x="1" y="0"/>
                  </a:moveTo>
                  <a:lnTo>
                    <a:pt x="1" y="6917"/>
                  </a:lnTo>
                  <a:lnTo>
                    <a:pt x="6918" y="6917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1039174" y="485420"/>
              <a:ext cx="77477" cy="77477"/>
            </a:xfrm>
            <a:custGeom>
              <a:rect b="b" l="l" r="r" t="t"/>
              <a:pathLst>
                <a:path extrusionOk="0" h="6893" w="6893">
                  <a:moveTo>
                    <a:pt x="1" y="0"/>
                  </a:moveTo>
                  <a:lnTo>
                    <a:pt x="1" y="6892"/>
                  </a:lnTo>
                  <a:lnTo>
                    <a:pt x="6893" y="6892"/>
                  </a:lnTo>
                  <a:lnTo>
                    <a:pt x="6893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1039174" y="381461"/>
              <a:ext cx="77477" cy="77770"/>
            </a:xfrm>
            <a:custGeom>
              <a:rect b="b" l="l" r="r" t="t"/>
              <a:pathLst>
                <a:path extrusionOk="0" h="6919" w="6893">
                  <a:moveTo>
                    <a:pt x="1" y="1"/>
                  </a:moveTo>
                  <a:lnTo>
                    <a:pt x="1" y="6918"/>
                  </a:lnTo>
                  <a:lnTo>
                    <a:pt x="6893" y="6918"/>
                  </a:lnTo>
                  <a:lnTo>
                    <a:pt x="6893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932686" y="381461"/>
              <a:ext cx="77770" cy="77770"/>
            </a:xfrm>
            <a:custGeom>
              <a:rect b="b" l="l" r="r" t="t"/>
              <a:pathLst>
                <a:path extrusionOk="0" h="6919" w="6919">
                  <a:moveTo>
                    <a:pt x="1" y="1"/>
                  </a:moveTo>
                  <a:lnTo>
                    <a:pt x="1" y="6918"/>
                  </a:lnTo>
                  <a:lnTo>
                    <a:pt x="6918" y="6918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9776" y="188808"/>
            <a:ext cx="8584448" cy="4765883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0"/>
          <p:cNvSpPr txBox="1"/>
          <p:nvPr>
            <p:ph type="title"/>
          </p:nvPr>
        </p:nvSpPr>
        <p:spPr>
          <a:xfrm>
            <a:off x="715100" y="1328400"/>
            <a:ext cx="3555000" cy="2486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theme" Target="../theme/theme1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0125" y="445025"/>
            <a:ext cx="772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28600" spcFirstLastPara="1" rIns="228600" wrap="square" tIns="2286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 SemiBold"/>
              <a:buNone/>
              <a:defRPr sz="35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0125" y="1152475"/>
            <a:ext cx="7723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600" lIns="228600" spcFirstLastPara="1" rIns="228600" wrap="square" tIns="228600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jp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12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43"/>
          <p:cNvSpPr txBox="1"/>
          <p:nvPr>
            <p:ph idx="1" type="subTitle"/>
          </p:nvPr>
        </p:nvSpPr>
        <p:spPr>
          <a:xfrm>
            <a:off x="715100" y="3651750"/>
            <a:ext cx="4430400" cy="401400"/>
          </a:xfrm>
          <a:prstGeom prst="rect">
            <a:avLst/>
          </a:prstGeom>
        </p:spPr>
        <p:txBody>
          <a:bodyPr anchorCtr="0" anchor="ctr" bIns="91425" lIns="228600" spcFirstLastPara="1" rIns="2286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MADE BY- Anjali Singh</a:t>
            </a:r>
            <a:endParaRPr/>
          </a:p>
        </p:txBody>
      </p:sp>
      <p:sp>
        <p:nvSpPr>
          <p:cNvPr id="963" name="Google Shape;963;p43"/>
          <p:cNvSpPr txBox="1"/>
          <p:nvPr>
            <p:ph type="ctrTitle"/>
          </p:nvPr>
        </p:nvSpPr>
        <p:spPr>
          <a:xfrm>
            <a:off x="715100" y="544775"/>
            <a:ext cx="5758500" cy="31071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TRADER BEHAVIOUR INSIGHT</a:t>
            </a:r>
            <a:endParaRPr i="1">
              <a:solidFill>
                <a:schemeClr val="accent2"/>
              </a:solidFill>
            </a:endParaRPr>
          </a:p>
        </p:txBody>
      </p:sp>
      <p:pic>
        <p:nvPicPr>
          <p:cNvPr id="964" name="Google Shape;964;p43"/>
          <p:cNvPicPr preferRelativeResize="0"/>
          <p:nvPr/>
        </p:nvPicPr>
        <p:blipFill rotWithShape="1">
          <a:blip r:embed="rId3">
            <a:alphaModFix/>
          </a:blip>
          <a:srcRect b="77636" l="25857" r="62763" t="2628"/>
          <a:stretch/>
        </p:blipFill>
        <p:spPr>
          <a:xfrm rot="-1606790">
            <a:off x="4550465" y="3653608"/>
            <a:ext cx="739097" cy="9157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5" name="Google Shape;965;p43"/>
          <p:cNvGrpSpPr/>
          <p:nvPr/>
        </p:nvGrpSpPr>
        <p:grpSpPr>
          <a:xfrm flipH="1">
            <a:off x="4726199" y="3119231"/>
            <a:ext cx="207172" cy="321077"/>
            <a:chOff x="815599" y="717719"/>
            <a:chExt cx="207172" cy="321077"/>
          </a:xfrm>
        </p:grpSpPr>
        <p:sp>
          <p:nvSpPr>
            <p:cNvPr id="966" name="Google Shape;966;p43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3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3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3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70" name="Google Shape;97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0700" y="813825"/>
            <a:ext cx="6506173" cy="464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2" name="Google Shape;1092;p52"/>
          <p:cNvGrpSpPr/>
          <p:nvPr/>
        </p:nvGrpSpPr>
        <p:grpSpPr>
          <a:xfrm rot="5400000">
            <a:off x="375784" y="274844"/>
            <a:ext cx="493974" cy="184632"/>
            <a:chOff x="2803075" y="776325"/>
            <a:chExt cx="868450" cy="324600"/>
          </a:xfrm>
        </p:grpSpPr>
        <p:sp>
          <p:nvSpPr>
            <p:cNvPr id="1093" name="Google Shape;1093;p52"/>
            <p:cNvSpPr/>
            <p:nvPr/>
          </p:nvSpPr>
          <p:spPr>
            <a:xfrm>
              <a:off x="2803075" y="964300"/>
              <a:ext cx="136625" cy="136625"/>
            </a:xfrm>
            <a:custGeom>
              <a:rect b="b" l="l" r="r" t="t"/>
              <a:pathLst>
                <a:path extrusionOk="0" h="5465" w="5465">
                  <a:moveTo>
                    <a:pt x="1" y="1"/>
                  </a:moveTo>
                  <a:lnTo>
                    <a:pt x="1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2"/>
            <p:cNvSpPr/>
            <p:nvPr/>
          </p:nvSpPr>
          <p:spPr>
            <a:xfrm>
              <a:off x="2986050" y="776325"/>
              <a:ext cx="136600" cy="137250"/>
            </a:xfrm>
            <a:custGeom>
              <a:rect b="b" l="l" r="r" t="t"/>
              <a:pathLst>
                <a:path extrusionOk="0" h="5490" w="5464">
                  <a:moveTo>
                    <a:pt x="0" y="1"/>
                  </a:moveTo>
                  <a:lnTo>
                    <a:pt x="0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2"/>
            <p:cNvSpPr/>
            <p:nvPr/>
          </p:nvSpPr>
          <p:spPr>
            <a:xfrm>
              <a:off x="3169000" y="964300"/>
              <a:ext cx="136600" cy="136625"/>
            </a:xfrm>
            <a:custGeom>
              <a:rect b="b" l="l" r="r" t="t"/>
              <a:pathLst>
                <a:path extrusionOk="0" h="5465" w="5464">
                  <a:moveTo>
                    <a:pt x="0" y="1"/>
                  </a:moveTo>
                  <a:lnTo>
                    <a:pt x="0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2"/>
            <p:cNvSpPr/>
            <p:nvPr/>
          </p:nvSpPr>
          <p:spPr>
            <a:xfrm>
              <a:off x="3351950" y="776325"/>
              <a:ext cx="136625" cy="137250"/>
            </a:xfrm>
            <a:custGeom>
              <a:rect b="b" l="l" r="r" t="t"/>
              <a:pathLst>
                <a:path extrusionOk="0" h="5490" w="5465">
                  <a:moveTo>
                    <a:pt x="1" y="1"/>
                  </a:moveTo>
                  <a:lnTo>
                    <a:pt x="1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2"/>
            <p:cNvSpPr/>
            <p:nvPr/>
          </p:nvSpPr>
          <p:spPr>
            <a:xfrm>
              <a:off x="3534275" y="964300"/>
              <a:ext cx="137250" cy="136625"/>
            </a:xfrm>
            <a:custGeom>
              <a:rect b="b" l="l" r="r" t="t"/>
              <a:pathLst>
                <a:path extrusionOk="0" h="5465" w="5490">
                  <a:moveTo>
                    <a:pt x="1" y="1"/>
                  </a:moveTo>
                  <a:lnTo>
                    <a:pt x="1" y="5464"/>
                  </a:lnTo>
                  <a:lnTo>
                    <a:pt x="5490" y="5464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2"/>
            <p:cNvSpPr/>
            <p:nvPr/>
          </p:nvSpPr>
          <p:spPr>
            <a:xfrm>
              <a:off x="3534275" y="776325"/>
              <a:ext cx="137250" cy="137250"/>
            </a:xfrm>
            <a:custGeom>
              <a:rect b="b" l="l" r="r" t="t"/>
              <a:pathLst>
                <a:path extrusionOk="0" h="5490" w="5490">
                  <a:moveTo>
                    <a:pt x="1" y="1"/>
                  </a:moveTo>
                  <a:lnTo>
                    <a:pt x="1" y="5490"/>
                  </a:lnTo>
                  <a:lnTo>
                    <a:pt x="5490" y="5490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52"/>
          <p:cNvGrpSpPr/>
          <p:nvPr/>
        </p:nvGrpSpPr>
        <p:grpSpPr>
          <a:xfrm>
            <a:off x="8428899" y="3843481"/>
            <a:ext cx="207172" cy="321077"/>
            <a:chOff x="815599" y="717719"/>
            <a:chExt cx="207172" cy="321077"/>
          </a:xfrm>
        </p:grpSpPr>
        <p:sp>
          <p:nvSpPr>
            <p:cNvPr id="1100" name="Google Shape;1100;p52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2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2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2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" name="Google Shape;1104;p52"/>
          <p:cNvGrpSpPr/>
          <p:nvPr/>
        </p:nvGrpSpPr>
        <p:grpSpPr>
          <a:xfrm flipH="1">
            <a:off x="8700399" y="206631"/>
            <a:ext cx="207172" cy="321077"/>
            <a:chOff x="815599" y="717719"/>
            <a:chExt cx="207172" cy="321077"/>
          </a:xfrm>
        </p:grpSpPr>
        <p:sp>
          <p:nvSpPr>
            <p:cNvPr id="1105" name="Google Shape;1105;p52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52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2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2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" name="Google Shape;1109;p52"/>
          <p:cNvGrpSpPr/>
          <p:nvPr/>
        </p:nvGrpSpPr>
        <p:grpSpPr>
          <a:xfrm flipH="1">
            <a:off x="5" y="2863368"/>
            <a:ext cx="200977" cy="294781"/>
            <a:chOff x="8428900" y="4287435"/>
            <a:chExt cx="207172" cy="321077"/>
          </a:xfrm>
        </p:grpSpPr>
        <p:sp>
          <p:nvSpPr>
            <p:cNvPr id="1110" name="Google Shape;1110;p52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83950" lIns="83950" spcFirstLastPara="1" rIns="83950" wrap="square" tIns="83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2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83950" lIns="83950" spcFirstLastPara="1" rIns="83950" wrap="square" tIns="83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2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83950" lIns="83950" spcFirstLastPara="1" rIns="83950" wrap="square" tIns="83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2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83950" lIns="83950" spcFirstLastPara="1" rIns="83950" wrap="square" tIns="839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" name="Google Shape;1114;p52"/>
          <p:cNvGrpSpPr/>
          <p:nvPr/>
        </p:nvGrpSpPr>
        <p:grpSpPr>
          <a:xfrm rot="5400000">
            <a:off x="3822000" y="4509727"/>
            <a:ext cx="207172" cy="554372"/>
            <a:chOff x="568750" y="238125"/>
            <a:chExt cx="402275" cy="1076450"/>
          </a:xfrm>
        </p:grpSpPr>
        <p:sp>
          <p:nvSpPr>
            <p:cNvPr id="1115" name="Google Shape;1115;p52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2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2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2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2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2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" name="Google Shape;1121;p52"/>
          <p:cNvGrpSpPr/>
          <p:nvPr/>
        </p:nvGrpSpPr>
        <p:grpSpPr>
          <a:xfrm flipH="1" rot="10800000">
            <a:off x="7685099" y="324194"/>
            <a:ext cx="207172" cy="321077"/>
            <a:chOff x="815599" y="717719"/>
            <a:chExt cx="207172" cy="321077"/>
          </a:xfrm>
        </p:grpSpPr>
        <p:sp>
          <p:nvSpPr>
            <p:cNvPr id="1122" name="Google Shape;1122;p52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2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2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2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6" name="Google Shape;1126;p52"/>
          <p:cNvSpPr/>
          <p:nvPr/>
        </p:nvSpPr>
        <p:spPr>
          <a:xfrm>
            <a:off x="358525" y="527700"/>
            <a:ext cx="3916200" cy="4572000"/>
          </a:xfrm>
          <a:prstGeom prst="horizontalScroll">
            <a:avLst>
              <a:gd fmla="val 12500" name="adj"/>
            </a:avLst>
          </a:prstGeom>
          <a:solidFill>
            <a:schemeClr val="lt2"/>
          </a:solidFill>
          <a:ln cap="flat" cmpd="sng" w="87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83950" lIns="83950" spcFirstLastPara="1" rIns="83950" wrap="square" tIns="83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5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85">
              <a:latin typeface="Montserrat"/>
              <a:ea typeface="Montserrat"/>
              <a:cs typeface="Montserrat"/>
              <a:sym typeface="Montserrat"/>
            </a:endParaRPr>
          </a:p>
          <a:p>
            <a:pPr indent="-291498" lvl="0" marL="419757" rtl="0" algn="ctr">
              <a:spcBef>
                <a:spcPts val="0"/>
              </a:spcBef>
              <a:spcAft>
                <a:spcPts val="0"/>
              </a:spcAft>
              <a:buSzPts val="1285"/>
              <a:buFont typeface="Montserrat"/>
              <a:buChar char="●"/>
            </a:pPr>
            <a:r>
              <a:rPr lang="en" sz="1285">
                <a:latin typeface="Montserrat"/>
                <a:ea typeface="Montserrat"/>
                <a:cs typeface="Montserrat"/>
                <a:sym typeface="Montserrat"/>
              </a:rPr>
              <a:t>Win Rate and ROI (0.44): There is a moderate positive correlation, suggesting that a higher win rate generally corresponds to a higher return on investment.  </a:t>
            </a:r>
            <a:endParaRPr sz="1285">
              <a:latin typeface="Montserrat"/>
              <a:ea typeface="Montserrat"/>
              <a:cs typeface="Montserrat"/>
              <a:sym typeface="Montserrat"/>
            </a:endParaRPr>
          </a:p>
          <a:p>
            <a:pPr indent="-291498" lvl="0" marL="419757" rtl="0" algn="ctr">
              <a:spcBef>
                <a:spcPts val="0"/>
              </a:spcBef>
              <a:spcAft>
                <a:spcPts val="0"/>
              </a:spcAft>
              <a:buSzPts val="1285"/>
              <a:buFont typeface="Montserrat"/>
              <a:buChar char="●"/>
            </a:pPr>
            <a:r>
              <a:rPr lang="en" sz="1285">
                <a:latin typeface="Montserrat"/>
                <a:ea typeface="Montserrat"/>
                <a:cs typeface="Montserrat"/>
                <a:sym typeface="Montserrat"/>
              </a:rPr>
              <a:t>ROI and Sharpe Ratio (0.55): There is a moderate positive correlation, implying that higher returns often come with better risk-adjusted returns.</a:t>
            </a:r>
            <a:endParaRPr sz="1285">
              <a:latin typeface="Montserrat"/>
              <a:ea typeface="Montserrat"/>
              <a:cs typeface="Montserrat"/>
              <a:sym typeface="Montserrat"/>
            </a:endParaRPr>
          </a:p>
          <a:p>
            <a:pPr indent="-291498" lvl="0" marL="419757" rtl="0" algn="ctr">
              <a:spcBef>
                <a:spcPts val="0"/>
              </a:spcBef>
              <a:spcAft>
                <a:spcPts val="0"/>
              </a:spcAft>
              <a:buSzPts val="1285"/>
              <a:buFont typeface="Montserrat"/>
              <a:buChar char="●"/>
            </a:pPr>
            <a:r>
              <a:rPr lang="en" sz="1285">
                <a:latin typeface="Montserrat"/>
                <a:ea typeface="Montserrat"/>
                <a:cs typeface="Montserrat"/>
                <a:sym typeface="Montserrat"/>
              </a:rPr>
              <a:t>  Sharpe Ratio and Drawdown (0.27): There is a weak positive correlation, suggesting a minor link between a higher Sharpe Ratio and larger drawdowns </a:t>
            </a:r>
            <a:endParaRPr sz="1285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27" name="Google Shape;112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7650" y="285750"/>
            <a:ext cx="442635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2" name="Google Shape;113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54"/>
          <p:cNvSpPr txBox="1"/>
          <p:nvPr>
            <p:ph idx="8"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</a:t>
            </a:r>
            <a:r>
              <a:rPr i="1" lang="en">
                <a:solidFill>
                  <a:schemeClr val="accent2"/>
                </a:solidFill>
              </a:rPr>
              <a:t>ANALYSIS</a:t>
            </a:r>
            <a:endParaRPr i="1">
              <a:solidFill>
                <a:schemeClr val="accent2"/>
              </a:solidFill>
            </a:endParaRPr>
          </a:p>
        </p:txBody>
      </p:sp>
      <p:sp>
        <p:nvSpPr>
          <p:cNvPr id="1138" name="Google Shape;1138;p54"/>
          <p:cNvSpPr txBox="1"/>
          <p:nvPr>
            <p:ph type="title"/>
          </p:nvPr>
        </p:nvSpPr>
        <p:spPr>
          <a:xfrm>
            <a:off x="720027" y="2754925"/>
            <a:ext cx="1926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</a:t>
            </a:r>
            <a:endParaRPr/>
          </a:p>
        </p:txBody>
      </p:sp>
      <p:sp>
        <p:nvSpPr>
          <p:cNvPr id="1139" name="Google Shape;1139;p54"/>
          <p:cNvSpPr txBox="1"/>
          <p:nvPr>
            <p:ph idx="1" type="subTitle"/>
          </p:nvPr>
        </p:nvSpPr>
        <p:spPr>
          <a:xfrm>
            <a:off x="720025" y="3400527"/>
            <a:ext cx="1926000" cy="14583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Comprehensive metrics: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The use of multiple metrics (ROI, PnL, Sharpe Ratio) provides a holistic view of performance.</a:t>
            </a:r>
            <a:endParaRPr sz="1500"/>
          </a:p>
        </p:txBody>
      </p:sp>
      <p:sp>
        <p:nvSpPr>
          <p:cNvPr id="1140" name="Google Shape;1140;p54"/>
          <p:cNvSpPr txBox="1"/>
          <p:nvPr>
            <p:ph idx="2" type="title"/>
          </p:nvPr>
        </p:nvSpPr>
        <p:spPr>
          <a:xfrm>
            <a:off x="2646031" y="2754835"/>
            <a:ext cx="1926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Weakness</a:t>
            </a:r>
            <a:endParaRPr/>
          </a:p>
        </p:txBody>
      </p:sp>
      <p:sp>
        <p:nvSpPr>
          <p:cNvPr id="1141" name="Google Shape;1141;p54"/>
          <p:cNvSpPr txBox="1"/>
          <p:nvPr>
            <p:ph idx="3" type="subTitle"/>
          </p:nvPr>
        </p:nvSpPr>
        <p:spPr>
          <a:xfrm>
            <a:off x="2646025" y="3400425"/>
            <a:ext cx="1926000" cy="14583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External factors: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The analysis does not account for all external factors (e.g., news events, macroeconomic shifts) that influence the market.</a:t>
            </a:r>
            <a:endParaRPr/>
          </a:p>
        </p:txBody>
      </p:sp>
      <p:sp>
        <p:nvSpPr>
          <p:cNvPr id="1142" name="Google Shape;1142;p54"/>
          <p:cNvSpPr txBox="1"/>
          <p:nvPr>
            <p:ph idx="4" type="title"/>
          </p:nvPr>
        </p:nvSpPr>
        <p:spPr>
          <a:xfrm>
            <a:off x="6498011" y="2754835"/>
            <a:ext cx="1926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</a:t>
            </a:r>
            <a:endParaRPr/>
          </a:p>
        </p:txBody>
      </p:sp>
      <p:sp>
        <p:nvSpPr>
          <p:cNvPr id="1143" name="Google Shape;1143;p54"/>
          <p:cNvSpPr txBox="1"/>
          <p:nvPr>
            <p:ph idx="5" type="subTitle"/>
          </p:nvPr>
        </p:nvSpPr>
        <p:spPr>
          <a:xfrm>
            <a:off x="6498000" y="3545150"/>
            <a:ext cx="1926000" cy="12444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 A fundamental shift in market dynamics or trader psychology could invalidate the current finding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54"/>
          <p:cNvSpPr txBox="1"/>
          <p:nvPr>
            <p:ph idx="6" type="title"/>
          </p:nvPr>
        </p:nvSpPr>
        <p:spPr>
          <a:xfrm>
            <a:off x="4572016" y="2754835"/>
            <a:ext cx="1926000" cy="6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Opportunity</a:t>
            </a:r>
            <a:endParaRPr/>
          </a:p>
        </p:txBody>
      </p:sp>
      <p:sp>
        <p:nvSpPr>
          <p:cNvPr id="1145" name="Google Shape;1145;p54"/>
          <p:cNvSpPr txBox="1"/>
          <p:nvPr>
            <p:ph idx="7" type="subTitle"/>
          </p:nvPr>
        </p:nvSpPr>
        <p:spPr>
          <a:xfrm>
            <a:off x="4572025" y="3400425"/>
            <a:ext cx="1926000" cy="13890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Customization: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The framework can be applied to other assets or trading communities to generate more tailored insights.</a:t>
            </a:r>
            <a:endParaRPr sz="1500"/>
          </a:p>
        </p:txBody>
      </p:sp>
      <p:sp>
        <p:nvSpPr>
          <p:cNvPr id="1146" name="Google Shape;1146;p54"/>
          <p:cNvSpPr/>
          <p:nvPr/>
        </p:nvSpPr>
        <p:spPr>
          <a:xfrm>
            <a:off x="1221027" y="1419700"/>
            <a:ext cx="924000" cy="924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</a:t>
            </a:r>
            <a:endParaRPr sz="500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47" name="Google Shape;1147;p54"/>
          <p:cNvSpPr/>
          <p:nvPr/>
        </p:nvSpPr>
        <p:spPr>
          <a:xfrm>
            <a:off x="3147031" y="1419700"/>
            <a:ext cx="924000" cy="924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</a:t>
            </a:r>
            <a:endParaRPr sz="500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48" name="Google Shape;1148;p54"/>
          <p:cNvSpPr/>
          <p:nvPr/>
        </p:nvSpPr>
        <p:spPr>
          <a:xfrm>
            <a:off x="5073016" y="1419700"/>
            <a:ext cx="924000" cy="924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</a:t>
            </a:r>
            <a:endParaRPr sz="500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49" name="Google Shape;1149;p54"/>
          <p:cNvSpPr/>
          <p:nvPr/>
        </p:nvSpPr>
        <p:spPr>
          <a:xfrm>
            <a:off x="6999011" y="1419700"/>
            <a:ext cx="924000" cy="924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</a:t>
            </a:r>
            <a:endParaRPr sz="500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150" name="Google Shape;1150;p54"/>
          <p:cNvCxnSpPr>
            <a:stCxn id="1146" idx="2"/>
            <a:endCxn id="1138" idx="0"/>
          </p:cNvCxnSpPr>
          <p:nvPr/>
        </p:nvCxnSpPr>
        <p:spPr>
          <a:xfrm flipH="1" rot="-5400000">
            <a:off x="1477677" y="2549050"/>
            <a:ext cx="411300" cy="600"/>
          </a:xfrm>
          <a:prstGeom prst="bentConnector3">
            <a:avLst>
              <a:gd fmla="val 49991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151" name="Google Shape;1151;p54"/>
          <p:cNvCxnSpPr>
            <a:stCxn id="1147" idx="2"/>
            <a:endCxn id="1140" idx="0"/>
          </p:cNvCxnSpPr>
          <p:nvPr/>
        </p:nvCxnSpPr>
        <p:spPr>
          <a:xfrm flipH="1" rot="-5400000">
            <a:off x="3403831" y="2548900"/>
            <a:ext cx="411000" cy="600"/>
          </a:xfrm>
          <a:prstGeom prst="bentConnector3">
            <a:avLst>
              <a:gd fmla="val 50016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152" name="Google Shape;1152;p54"/>
          <p:cNvCxnSpPr>
            <a:stCxn id="1148" idx="2"/>
            <a:endCxn id="1144" idx="0"/>
          </p:cNvCxnSpPr>
          <p:nvPr/>
        </p:nvCxnSpPr>
        <p:spPr>
          <a:xfrm flipH="1" rot="-5400000">
            <a:off x="5329816" y="2548900"/>
            <a:ext cx="411000" cy="600"/>
          </a:xfrm>
          <a:prstGeom prst="bentConnector3">
            <a:avLst>
              <a:gd fmla="val 50016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153" name="Google Shape;1153;p54"/>
          <p:cNvCxnSpPr>
            <a:stCxn id="1149" idx="2"/>
            <a:endCxn id="1142" idx="0"/>
          </p:cNvCxnSpPr>
          <p:nvPr/>
        </p:nvCxnSpPr>
        <p:spPr>
          <a:xfrm flipH="1" rot="-5400000">
            <a:off x="7255811" y="2548900"/>
            <a:ext cx="411000" cy="600"/>
          </a:xfrm>
          <a:prstGeom prst="bentConnector3">
            <a:avLst>
              <a:gd fmla="val 50016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55"/>
          <p:cNvSpPr txBox="1"/>
          <p:nvPr>
            <p:ph type="title"/>
          </p:nvPr>
        </p:nvSpPr>
        <p:spPr>
          <a:xfrm>
            <a:off x="1807400" y="414800"/>
            <a:ext cx="4966200" cy="7998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b="1" i="1" u="sng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9" name="Google Shape;1159;p55"/>
          <p:cNvSpPr txBox="1"/>
          <p:nvPr>
            <p:ph idx="1" type="subTitle"/>
          </p:nvPr>
        </p:nvSpPr>
        <p:spPr>
          <a:xfrm>
            <a:off x="77425" y="1346700"/>
            <a:ext cx="7253400" cy="27654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“It provides a clear, data-driven understanding of the relationship between market sentiment and trader performance. By incorporating sentiment as a core component of trading strategies, we can make more informed decisions, mitigate risk, and potentially improve long-term profitability </a:t>
            </a:r>
            <a:endParaRPr sz="2400"/>
          </a:p>
        </p:txBody>
      </p:sp>
      <p:pic>
        <p:nvPicPr>
          <p:cNvPr id="1160" name="Google Shape;1160;p55"/>
          <p:cNvPicPr preferRelativeResize="0"/>
          <p:nvPr/>
        </p:nvPicPr>
        <p:blipFill rotWithShape="1">
          <a:blip r:embed="rId3">
            <a:alphaModFix/>
          </a:blip>
          <a:srcRect b="5051" l="7241" r="23926" t="0"/>
          <a:stretch/>
        </p:blipFill>
        <p:spPr>
          <a:xfrm>
            <a:off x="6205700" y="1660625"/>
            <a:ext cx="3192724" cy="32376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1" name="Google Shape;1161;p55"/>
          <p:cNvGrpSpPr/>
          <p:nvPr/>
        </p:nvGrpSpPr>
        <p:grpSpPr>
          <a:xfrm flipH="1">
            <a:off x="5653400" y="3063797"/>
            <a:ext cx="207172" cy="321077"/>
            <a:chOff x="8428900" y="4287435"/>
            <a:chExt cx="207172" cy="321077"/>
          </a:xfrm>
        </p:grpSpPr>
        <p:sp>
          <p:nvSpPr>
            <p:cNvPr id="1162" name="Google Shape;1162;p55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5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55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5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6" name="Google Shape;1166;p55"/>
          <p:cNvSpPr txBox="1"/>
          <p:nvPr/>
        </p:nvSpPr>
        <p:spPr>
          <a:xfrm>
            <a:off x="2920175" y="3752550"/>
            <a:ext cx="27600" cy="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56"/>
          <p:cNvSpPr txBox="1"/>
          <p:nvPr>
            <p:ph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pic>
        <p:nvPicPr>
          <p:cNvPr id="1172" name="Google Shape;1172;p56"/>
          <p:cNvPicPr preferRelativeResize="0"/>
          <p:nvPr/>
        </p:nvPicPr>
        <p:blipFill rotWithShape="1">
          <a:blip r:embed="rId3">
            <a:alphaModFix/>
          </a:blip>
          <a:srcRect b="7566" l="28130" r="27688" t="16767"/>
          <a:stretch/>
        </p:blipFill>
        <p:spPr>
          <a:xfrm>
            <a:off x="1465543" y="1671963"/>
            <a:ext cx="1435505" cy="175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3" name="Google Shape;1173;p56"/>
          <p:cNvPicPr preferRelativeResize="0"/>
          <p:nvPr/>
        </p:nvPicPr>
        <p:blipFill rotWithShape="1">
          <a:blip r:embed="rId4">
            <a:alphaModFix/>
          </a:blip>
          <a:srcRect b="0" l="24425" r="0" t="23153"/>
          <a:stretch/>
        </p:blipFill>
        <p:spPr>
          <a:xfrm flipH="1">
            <a:off x="3604625" y="1503425"/>
            <a:ext cx="2417725" cy="175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4" name="Google Shape;1174;p56"/>
          <p:cNvPicPr preferRelativeResize="0"/>
          <p:nvPr/>
        </p:nvPicPr>
        <p:blipFill rotWithShape="1">
          <a:blip r:embed="rId5">
            <a:alphaModFix/>
          </a:blip>
          <a:srcRect b="16192" l="8963" r="7966" t="46088"/>
          <a:stretch/>
        </p:blipFill>
        <p:spPr>
          <a:xfrm>
            <a:off x="699901" y="3428100"/>
            <a:ext cx="3770921" cy="122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5" name="Google Shape;1175;p56"/>
          <p:cNvPicPr preferRelativeResize="0"/>
          <p:nvPr/>
        </p:nvPicPr>
        <p:blipFill rotWithShape="1">
          <a:blip r:embed="rId6">
            <a:alphaModFix/>
          </a:blip>
          <a:srcRect b="0" l="11633" r="10131" t="5615"/>
          <a:stretch/>
        </p:blipFill>
        <p:spPr>
          <a:xfrm>
            <a:off x="5754025" y="2305050"/>
            <a:ext cx="2716549" cy="23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6" name="Google Shape;1176;p56"/>
          <p:cNvPicPr preferRelativeResize="0"/>
          <p:nvPr/>
        </p:nvPicPr>
        <p:blipFill rotWithShape="1">
          <a:blip r:embed="rId7">
            <a:alphaModFix/>
          </a:blip>
          <a:srcRect b="60457" l="9622" r="71925" t="13075"/>
          <a:stretch/>
        </p:blipFill>
        <p:spPr>
          <a:xfrm rot="901354">
            <a:off x="6263075" y="1731800"/>
            <a:ext cx="867754" cy="88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7" name="Google Shape;1177;p56"/>
          <p:cNvPicPr preferRelativeResize="0"/>
          <p:nvPr/>
        </p:nvPicPr>
        <p:blipFill rotWithShape="1">
          <a:blip r:embed="rId8">
            <a:alphaModFix/>
          </a:blip>
          <a:srcRect b="1784" l="23766" r="42654" t="78922"/>
          <a:stretch/>
        </p:blipFill>
        <p:spPr>
          <a:xfrm>
            <a:off x="3739900" y="3290962"/>
            <a:ext cx="1113800" cy="45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44"/>
          <p:cNvSpPr/>
          <p:nvPr/>
        </p:nvSpPr>
        <p:spPr>
          <a:xfrm>
            <a:off x="465150" y="1235025"/>
            <a:ext cx="7972200" cy="30429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44"/>
          <p:cNvSpPr txBox="1"/>
          <p:nvPr>
            <p:ph idx="2" type="title"/>
          </p:nvPr>
        </p:nvSpPr>
        <p:spPr>
          <a:xfrm>
            <a:off x="796500" y="1494725"/>
            <a:ext cx="845700" cy="5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77" name="Google Shape;977;p44"/>
          <p:cNvSpPr txBox="1"/>
          <p:nvPr>
            <p:ph idx="4" type="title"/>
          </p:nvPr>
        </p:nvSpPr>
        <p:spPr>
          <a:xfrm>
            <a:off x="4800600" y="1417300"/>
            <a:ext cx="845700" cy="5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78" name="Google Shape;978;p44"/>
          <p:cNvSpPr txBox="1"/>
          <p:nvPr>
            <p:ph idx="7" type="title"/>
          </p:nvPr>
        </p:nvSpPr>
        <p:spPr>
          <a:xfrm>
            <a:off x="644400" y="2838674"/>
            <a:ext cx="845700" cy="5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79" name="Google Shape;979;p44"/>
          <p:cNvSpPr txBox="1"/>
          <p:nvPr>
            <p:ph idx="13" type="title"/>
          </p:nvPr>
        </p:nvSpPr>
        <p:spPr>
          <a:xfrm>
            <a:off x="4800600" y="3142801"/>
            <a:ext cx="845700" cy="5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980" name="Google Shape;980;p44"/>
          <p:cNvSpPr txBox="1"/>
          <p:nvPr>
            <p:ph type="title"/>
          </p:nvPr>
        </p:nvSpPr>
        <p:spPr>
          <a:xfrm>
            <a:off x="1794300" y="1417300"/>
            <a:ext cx="2431800" cy="585300"/>
          </a:xfrm>
          <a:prstGeom prst="rect">
            <a:avLst/>
          </a:prstGeom>
        </p:spPr>
        <p:txBody>
          <a:bodyPr anchorCtr="0" anchor="ctr" bIns="91425" lIns="91425" spcFirstLastPara="1" rIns="64007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981" name="Google Shape;981;p44"/>
          <p:cNvSpPr txBox="1"/>
          <p:nvPr>
            <p:ph idx="3" type="title"/>
          </p:nvPr>
        </p:nvSpPr>
        <p:spPr>
          <a:xfrm>
            <a:off x="5646300" y="1494725"/>
            <a:ext cx="2970300" cy="586500"/>
          </a:xfrm>
          <a:prstGeom prst="rect">
            <a:avLst/>
          </a:prstGeom>
        </p:spPr>
        <p:txBody>
          <a:bodyPr anchorCtr="0" anchor="ctr" bIns="91425" lIns="91425" spcFirstLastPara="1" rIns="7315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982" name="Google Shape;982;p44"/>
          <p:cNvSpPr txBox="1"/>
          <p:nvPr>
            <p:ph idx="6" type="title"/>
          </p:nvPr>
        </p:nvSpPr>
        <p:spPr>
          <a:xfrm>
            <a:off x="1739250" y="3142797"/>
            <a:ext cx="2432400" cy="5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sp>
        <p:nvSpPr>
          <p:cNvPr id="983" name="Google Shape;983;p44"/>
          <p:cNvSpPr txBox="1"/>
          <p:nvPr>
            <p:ph idx="9" type="title"/>
          </p:nvPr>
        </p:nvSpPr>
        <p:spPr>
          <a:xfrm>
            <a:off x="5633250" y="3142800"/>
            <a:ext cx="2970300" cy="586500"/>
          </a:xfrm>
          <a:prstGeom prst="rect">
            <a:avLst/>
          </a:prstGeom>
        </p:spPr>
        <p:txBody>
          <a:bodyPr anchorCtr="0" anchor="ctr" bIns="91425" lIns="91425" spcFirstLastPara="1" rIns="64007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VISUALISATION</a:t>
            </a:r>
            <a:endParaRPr/>
          </a:p>
        </p:txBody>
      </p:sp>
      <p:sp>
        <p:nvSpPr>
          <p:cNvPr id="984" name="Google Shape;984;p44"/>
          <p:cNvSpPr txBox="1"/>
          <p:nvPr>
            <p:ph idx="15" type="title"/>
          </p:nvPr>
        </p:nvSpPr>
        <p:spPr>
          <a:xfrm>
            <a:off x="720000" y="535000"/>
            <a:ext cx="7704000" cy="5865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i="1" lang="en">
                <a:solidFill>
                  <a:schemeClr val="accent2"/>
                </a:solidFill>
              </a:rPr>
              <a:t>CONTENTS</a:t>
            </a:r>
            <a:endParaRPr i="1">
              <a:solidFill>
                <a:schemeClr val="accent2"/>
              </a:solidFill>
            </a:endParaRPr>
          </a:p>
        </p:txBody>
      </p:sp>
      <p:cxnSp>
        <p:nvCxnSpPr>
          <p:cNvPr id="985" name="Google Shape;985;p44"/>
          <p:cNvCxnSpPr>
            <a:stCxn id="984" idx="2"/>
            <a:endCxn id="975" idx="2"/>
          </p:cNvCxnSpPr>
          <p:nvPr/>
        </p:nvCxnSpPr>
        <p:spPr>
          <a:xfrm flipH="1">
            <a:off x="4451400" y="1121500"/>
            <a:ext cx="120600" cy="31563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6" name="Google Shape;986;p44"/>
          <p:cNvCxnSpPr/>
          <p:nvPr/>
        </p:nvCxnSpPr>
        <p:spPr>
          <a:xfrm flipH="1" rot="10800000">
            <a:off x="448050" y="2715675"/>
            <a:ext cx="7972200" cy="525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45"/>
          <p:cNvSpPr txBox="1"/>
          <p:nvPr>
            <p:ph idx="1" type="body"/>
          </p:nvPr>
        </p:nvSpPr>
        <p:spPr>
          <a:xfrm>
            <a:off x="720000" y="1543950"/>
            <a:ext cx="5504700" cy="3064500"/>
          </a:xfrm>
          <a:prstGeom prst="rect">
            <a:avLst/>
          </a:prstGeom>
        </p:spPr>
        <p:txBody>
          <a:bodyPr anchorCtr="0" anchor="ctr" bIns="228600" lIns="228600" spcFirstLastPara="1" rIns="777225" wrap="square" tIns="22860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 sz="1600"/>
              <a:t>To explore and analyze the relationship between trader performance and market sentiment.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 sz="1600"/>
              <a:t>Uncover hidden patterns and deliver insights that can drive smarter trading strategies.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en" sz="1600"/>
              <a:t>The analysis uses two datasets: "Historical Trader Data from Hyperliquid" and the "Bitcoin Market Sentiment Dataset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45"/>
          <p:cNvSpPr txBox="1"/>
          <p:nvPr>
            <p:ph type="title"/>
          </p:nvPr>
        </p:nvSpPr>
        <p:spPr>
          <a:xfrm>
            <a:off x="720000" y="535000"/>
            <a:ext cx="5504700" cy="10329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228600" spcFirstLastPara="1" rIns="3200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r>
              <a:rPr lang="en"/>
              <a:t> </a:t>
            </a:r>
            <a:endParaRPr/>
          </a:p>
        </p:txBody>
      </p:sp>
      <p:grpSp>
        <p:nvGrpSpPr>
          <p:cNvPr id="993" name="Google Shape;993;p45"/>
          <p:cNvGrpSpPr/>
          <p:nvPr/>
        </p:nvGrpSpPr>
        <p:grpSpPr>
          <a:xfrm flipH="1">
            <a:off x="5253024" y="709556"/>
            <a:ext cx="207172" cy="321077"/>
            <a:chOff x="815599" y="717719"/>
            <a:chExt cx="207172" cy="321077"/>
          </a:xfrm>
        </p:grpSpPr>
        <p:sp>
          <p:nvSpPr>
            <p:cNvPr id="994" name="Google Shape;994;p45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45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45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98" name="Google Shape;998;p45"/>
          <p:cNvPicPr preferRelativeResize="0"/>
          <p:nvPr/>
        </p:nvPicPr>
        <p:blipFill rotWithShape="1">
          <a:blip r:embed="rId3">
            <a:alphaModFix/>
          </a:blip>
          <a:srcRect b="9386" l="7483" r="7184" t="5434"/>
          <a:stretch/>
        </p:blipFill>
        <p:spPr>
          <a:xfrm flipH="1" rot="156377">
            <a:off x="4950310" y="1745477"/>
            <a:ext cx="4124484" cy="3137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46"/>
          <p:cNvSpPr txBox="1"/>
          <p:nvPr>
            <p:ph idx="1" type="body"/>
          </p:nvPr>
        </p:nvSpPr>
        <p:spPr>
          <a:xfrm>
            <a:off x="1067425" y="1116750"/>
            <a:ext cx="7356600" cy="34917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Data Integration:</a:t>
            </a:r>
            <a:r>
              <a:rPr lang="en" sz="2000">
                <a:solidFill>
                  <a:schemeClr val="dk1"/>
                </a:solidFill>
              </a:rPr>
              <a:t> The two datasets were merged on a daily basis to correlate trading activity with the prevailing market sentiment (Fear or Greed).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Metric Calculation:</a:t>
            </a:r>
            <a:r>
              <a:rPr lang="en" sz="2000">
                <a:solidFill>
                  <a:schemeClr val="dk1"/>
                </a:solidFill>
              </a:rPr>
              <a:t> Trader performance was quantified using metrics such as Return on Investment (ROI), Closed Profit and Loss (PnL), and risk-adjusted metrics like the Sharpe Ratio.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1" lang="en" sz="2000">
                <a:solidFill>
                  <a:schemeClr val="dk1"/>
                </a:solidFill>
              </a:rPr>
              <a:t>Exploratory Analysis:</a:t>
            </a:r>
            <a:r>
              <a:rPr lang="en" sz="2000">
                <a:solidFill>
                  <a:schemeClr val="dk1"/>
                </a:solidFill>
              </a:rPr>
              <a:t> Data was analyzed to find trends in trading volume, trade size, and trader behavior across different sentiment regimes.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1004" name="Google Shape;1004;p46"/>
          <p:cNvSpPr txBox="1"/>
          <p:nvPr>
            <p:ph type="title"/>
          </p:nvPr>
        </p:nvSpPr>
        <p:spPr>
          <a:xfrm>
            <a:off x="1302475" y="645625"/>
            <a:ext cx="7121700" cy="5490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 i="1">
              <a:solidFill>
                <a:schemeClr val="accent2"/>
              </a:solidFill>
            </a:endParaRPr>
          </a:p>
        </p:txBody>
      </p:sp>
      <p:pic>
        <p:nvPicPr>
          <p:cNvPr id="1005" name="Google Shape;1005;p46"/>
          <p:cNvPicPr preferRelativeResize="0"/>
          <p:nvPr/>
        </p:nvPicPr>
        <p:blipFill rotWithShape="1">
          <a:blip r:embed="rId3">
            <a:alphaModFix/>
          </a:blip>
          <a:srcRect b="9386" l="7483" r="7184" t="5434"/>
          <a:stretch/>
        </p:blipFill>
        <p:spPr>
          <a:xfrm rot="156382">
            <a:off x="38600" y="48357"/>
            <a:ext cx="2010323" cy="1743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47"/>
          <p:cNvSpPr txBox="1"/>
          <p:nvPr>
            <p:ph type="title"/>
          </p:nvPr>
        </p:nvSpPr>
        <p:spPr>
          <a:xfrm>
            <a:off x="2419900" y="2001300"/>
            <a:ext cx="6009000" cy="15807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 i="1">
              <a:solidFill>
                <a:schemeClr val="accent2"/>
              </a:solidFill>
            </a:endParaRPr>
          </a:p>
        </p:txBody>
      </p:sp>
      <p:pic>
        <p:nvPicPr>
          <p:cNvPr id="1011" name="Google Shape;1011;p47"/>
          <p:cNvPicPr preferRelativeResize="0"/>
          <p:nvPr/>
        </p:nvPicPr>
        <p:blipFill rotWithShape="1">
          <a:blip r:embed="rId3">
            <a:alphaModFix/>
          </a:blip>
          <a:srcRect b="0" l="22310" r="24972" t="0"/>
          <a:stretch/>
        </p:blipFill>
        <p:spPr>
          <a:xfrm flipH="1" rot="-529839">
            <a:off x="725799" y="460997"/>
            <a:ext cx="3045130" cy="412610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2" name="Google Shape;1012;p47"/>
          <p:cNvGrpSpPr/>
          <p:nvPr/>
        </p:nvGrpSpPr>
        <p:grpSpPr>
          <a:xfrm>
            <a:off x="3396499" y="3104569"/>
            <a:ext cx="207172" cy="204262"/>
            <a:chOff x="766374" y="330733"/>
            <a:chExt cx="207172" cy="204262"/>
          </a:xfrm>
        </p:grpSpPr>
        <p:sp>
          <p:nvSpPr>
            <p:cNvPr id="1013" name="Google Shape;1013;p47"/>
            <p:cNvSpPr/>
            <p:nvPr/>
          </p:nvSpPr>
          <p:spPr>
            <a:xfrm flipH="1" rot="10800000">
              <a:off x="766374" y="4475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7"/>
            <p:cNvSpPr/>
            <p:nvPr/>
          </p:nvSpPr>
          <p:spPr>
            <a:xfrm flipH="1" rot="10800000">
              <a:off x="886086" y="447535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7"/>
            <p:cNvSpPr/>
            <p:nvPr/>
          </p:nvSpPr>
          <p:spPr>
            <a:xfrm flipH="1" rot="10800000">
              <a:off x="886086" y="330733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48"/>
          <p:cNvSpPr txBox="1"/>
          <p:nvPr>
            <p:ph type="title"/>
          </p:nvPr>
        </p:nvSpPr>
        <p:spPr>
          <a:xfrm>
            <a:off x="715100" y="575400"/>
            <a:ext cx="4871400" cy="8895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Key Findings: Behavior &amp; Volume</a:t>
            </a:r>
            <a:endParaRPr sz="32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021" name="Google Shape;1021;p48"/>
          <p:cNvSpPr txBox="1"/>
          <p:nvPr>
            <p:ph idx="1" type="subTitle"/>
          </p:nvPr>
        </p:nvSpPr>
        <p:spPr>
          <a:xfrm>
            <a:off x="715100" y="1575600"/>
            <a:ext cx="4871400" cy="29511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111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</a:pPr>
            <a:r>
              <a:rPr b="1" lang="en" sz="1300"/>
              <a:t>Trading Volume Correlates with Greed:</a:t>
            </a:r>
            <a:r>
              <a:rPr lang="en" sz="1300"/>
              <a:t> There is a strong positive correlation between trading volume and market sentiment. Trading volume increases significantly during "Greed" periods.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b="1" lang="en" sz="1300"/>
              <a:t>Average Trade Size:</a:t>
            </a:r>
            <a:endParaRPr b="1"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○"/>
            </a:pPr>
            <a:r>
              <a:rPr b="1" lang="en" sz="1300">
                <a:solidFill>
                  <a:schemeClr val="dk1"/>
                </a:solidFill>
              </a:rPr>
              <a:t>Greed:</a:t>
            </a:r>
            <a:r>
              <a:rPr lang="en" sz="1300">
                <a:solidFill>
                  <a:schemeClr val="dk1"/>
                </a:solidFill>
              </a:rPr>
              <a:t> Traders show more aggressive behavior, with a significantly larger average trade size.</a:t>
            </a:r>
            <a:endParaRPr sz="13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b="1" lang="en" sz="1300">
                <a:solidFill>
                  <a:schemeClr val="dk1"/>
                </a:solidFill>
              </a:rPr>
              <a:t>Fear:</a:t>
            </a:r>
            <a:r>
              <a:rPr lang="en" sz="1300">
                <a:solidFill>
                  <a:schemeClr val="dk1"/>
                </a:solidFill>
              </a:rPr>
              <a:t> Traders adopt a more cautious approach, reducing their exposure and making smaller trades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022" name="Google Shape;1022;p48"/>
          <p:cNvPicPr preferRelativeResize="0"/>
          <p:nvPr/>
        </p:nvPicPr>
        <p:blipFill rotWithShape="1">
          <a:blip r:embed="rId3">
            <a:alphaModFix/>
          </a:blip>
          <a:srcRect b="15369" l="26318" r="20897" t="22779"/>
          <a:stretch/>
        </p:blipFill>
        <p:spPr>
          <a:xfrm>
            <a:off x="5085275" y="1464900"/>
            <a:ext cx="3789901" cy="317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49"/>
          <p:cNvSpPr txBox="1"/>
          <p:nvPr>
            <p:ph type="title"/>
          </p:nvPr>
        </p:nvSpPr>
        <p:spPr>
          <a:xfrm>
            <a:off x="715100" y="575400"/>
            <a:ext cx="4871400" cy="8895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Key Findings: Performance &amp; Volatility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" name="Google Shape;1028;p49"/>
          <p:cNvSpPr txBox="1"/>
          <p:nvPr>
            <p:ph idx="1" type="subTitle"/>
          </p:nvPr>
        </p:nvSpPr>
        <p:spPr>
          <a:xfrm>
            <a:off x="376075" y="1575600"/>
            <a:ext cx="5890200" cy="29511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-3175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/>
              <a:t>Higher Returns in Greed:</a:t>
            </a:r>
            <a:r>
              <a:rPr lang="en" sz="1400"/>
              <a:t> Traders achieve a higher average ROI during "Greed" periods, aligning with the increased risk-taking in bullish markets.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 sz="1400"/>
              <a:t>Increased Volatility:</a:t>
            </a:r>
            <a:r>
              <a:rPr lang="en" sz="1400"/>
              <a:t> PnL volatility is highest during "Greed" periods. While potential for higher returns exists, so does the risk of significant losses.</a:t>
            </a:r>
            <a:endParaRPr sz="14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b="1" lang="en" sz="1400"/>
              <a:t>Top Trader Resilience:</a:t>
            </a:r>
            <a:r>
              <a:rPr lang="en" sz="1200"/>
              <a:t> Top-performing traders are not immune to these patterns, but are distinguished by their </a:t>
            </a:r>
            <a:r>
              <a:rPr lang="en" sz="1400"/>
              <a:t>ability to manage risk and maintain a positive win rate across all market conditions.</a:t>
            </a:r>
            <a:endParaRPr sz="1400"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1029" name="Google Shape;1029;p49"/>
          <p:cNvPicPr preferRelativeResize="0"/>
          <p:nvPr/>
        </p:nvPicPr>
        <p:blipFill rotWithShape="1">
          <a:blip r:embed="rId3">
            <a:alphaModFix/>
          </a:blip>
          <a:srcRect b="15369" l="26318" r="20897" t="22779"/>
          <a:stretch/>
        </p:blipFill>
        <p:spPr>
          <a:xfrm>
            <a:off x="5281775" y="1050100"/>
            <a:ext cx="3789901" cy="317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50"/>
          <p:cNvSpPr/>
          <p:nvPr/>
        </p:nvSpPr>
        <p:spPr>
          <a:xfrm>
            <a:off x="1128626" y="1223538"/>
            <a:ext cx="1438500" cy="26964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50"/>
          <p:cNvSpPr txBox="1"/>
          <p:nvPr>
            <p:ph type="title"/>
          </p:nvPr>
        </p:nvSpPr>
        <p:spPr>
          <a:xfrm>
            <a:off x="2555175" y="656663"/>
            <a:ext cx="5455500" cy="9675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accent2"/>
                </a:solidFill>
              </a:rPr>
              <a:t>Strategic Insights</a:t>
            </a:r>
            <a:endParaRPr i="1">
              <a:solidFill>
                <a:schemeClr val="accent2"/>
              </a:solidFill>
            </a:endParaRPr>
          </a:p>
        </p:txBody>
      </p:sp>
      <p:sp>
        <p:nvSpPr>
          <p:cNvPr id="1036" name="Google Shape;1036;p50"/>
          <p:cNvSpPr txBox="1"/>
          <p:nvPr>
            <p:ph idx="1" type="subTitle"/>
          </p:nvPr>
        </p:nvSpPr>
        <p:spPr>
          <a:xfrm>
            <a:off x="2555175" y="1968750"/>
            <a:ext cx="6144600" cy="26964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➢"/>
            </a:pPr>
            <a:r>
              <a:rPr b="1" lang="en" sz="1500">
                <a:solidFill>
                  <a:schemeClr val="dk1"/>
                </a:solidFill>
              </a:rPr>
              <a:t>Sentiment-Aware Strategy:</a:t>
            </a:r>
            <a:r>
              <a:rPr lang="en" sz="1500">
                <a:solidFill>
                  <a:schemeClr val="dk1"/>
                </a:solidFill>
              </a:rPr>
              <a:t> Trading strategies should be dynamic and adapt to market sentiment.</a:t>
            </a:r>
            <a:endParaRPr sz="15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➢"/>
            </a:pPr>
            <a:r>
              <a:rPr b="1" lang="en" sz="1500">
                <a:solidFill>
                  <a:schemeClr val="dk1"/>
                </a:solidFill>
              </a:rPr>
              <a:t>Risk Management:</a:t>
            </a:r>
            <a:r>
              <a:rPr lang="en" sz="1500">
                <a:solidFill>
                  <a:schemeClr val="dk1"/>
                </a:solidFill>
              </a:rPr>
              <a:t> Implement stricter risk management protocols (e.g., tighter stop-losses) during "Greed" periods to protect against increased volatility.</a:t>
            </a:r>
            <a:endParaRPr sz="15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➢"/>
            </a:pPr>
            <a:r>
              <a:rPr b="1" lang="en" sz="1500">
                <a:solidFill>
                  <a:schemeClr val="dk1"/>
                </a:solidFill>
              </a:rPr>
              <a:t>Focused Trading:</a:t>
            </a:r>
            <a:r>
              <a:rPr lang="en" sz="1500">
                <a:solidFill>
                  <a:schemeClr val="dk1"/>
                </a:solidFill>
              </a:rPr>
              <a:t> The analysis on top traders suggests that sustained success comes from consistent risk management and discipline, not just from chasing high-return periods.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  </a:t>
            </a:r>
            <a:endParaRPr sz="1300"/>
          </a:p>
        </p:txBody>
      </p:sp>
      <p:grpSp>
        <p:nvGrpSpPr>
          <p:cNvPr id="1037" name="Google Shape;1037;p50"/>
          <p:cNvGrpSpPr/>
          <p:nvPr/>
        </p:nvGrpSpPr>
        <p:grpSpPr>
          <a:xfrm flipH="1">
            <a:off x="1357213" y="3435260"/>
            <a:ext cx="207172" cy="321077"/>
            <a:chOff x="8428900" y="4287435"/>
            <a:chExt cx="207172" cy="321077"/>
          </a:xfrm>
        </p:grpSpPr>
        <p:sp>
          <p:nvSpPr>
            <p:cNvPr id="1038" name="Google Shape;1038;p50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" name="Google Shape;1042;p50"/>
          <p:cNvGrpSpPr/>
          <p:nvPr/>
        </p:nvGrpSpPr>
        <p:grpSpPr>
          <a:xfrm>
            <a:off x="1603313" y="2123690"/>
            <a:ext cx="489125" cy="602170"/>
            <a:chOff x="3584201" y="4294996"/>
            <a:chExt cx="267574" cy="329415"/>
          </a:xfrm>
        </p:grpSpPr>
        <p:sp>
          <p:nvSpPr>
            <p:cNvPr id="1043" name="Google Shape;1043;p5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51"/>
          <p:cNvSpPr txBox="1"/>
          <p:nvPr>
            <p:ph type="title"/>
          </p:nvPr>
        </p:nvSpPr>
        <p:spPr>
          <a:xfrm>
            <a:off x="1482225" y="120175"/>
            <a:ext cx="4495500" cy="742500"/>
          </a:xfrm>
          <a:prstGeom prst="rect">
            <a:avLst/>
          </a:prstGeom>
        </p:spPr>
        <p:txBody>
          <a:bodyPr anchorCtr="0" anchor="ctr" bIns="228600" lIns="228600" spcFirstLastPara="1" rIns="228600" wrap="square" tIns="2286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VISUALISATION</a:t>
            </a:r>
            <a:r>
              <a:rPr lang="en" sz="3800"/>
              <a:t> </a:t>
            </a:r>
            <a:endParaRPr sz="3800"/>
          </a:p>
        </p:txBody>
      </p:sp>
      <p:grpSp>
        <p:nvGrpSpPr>
          <p:cNvPr id="1052" name="Google Shape;1052;p51"/>
          <p:cNvGrpSpPr/>
          <p:nvPr/>
        </p:nvGrpSpPr>
        <p:grpSpPr>
          <a:xfrm rot="5400000">
            <a:off x="375784" y="274844"/>
            <a:ext cx="493974" cy="184632"/>
            <a:chOff x="2803075" y="776325"/>
            <a:chExt cx="868450" cy="324600"/>
          </a:xfrm>
        </p:grpSpPr>
        <p:sp>
          <p:nvSpPr>
            <p:cNvPr id="1053" name="Google Shape;1053;p51"/>
            <p:cNvSpPr/>
            <p:nvPr/>
          </p:nvSpPr>
          <p:spPr>
            <a:xfrm>
              <a:off x="2803075" y="964300"/>
              <a:ext cx="136625" cy="136625"/>
            </a:xfrm>
            <a:custGeom>
              <a:rect b="b" l="l" r="r" t="t"/>
              <a:pathLst>
                <a:path extrusionOk="0" h="5465" w="5465">
                  <a:moveTo>
                    <a:pt x="1" y="1"/>
                  </a:moveTo>
                  <a:lnTo>
                    <a:pt x="1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1"/>
            <p:cNvSpPr/>
            <p:nvPr/>
          </p:nvSpPr>
          <p:spPr>
            <a:xfrm>
              <a:off x="2986050" y="776325"/>
              <a:ext cx="136600" cy="137250"/>
            </a:xfrm>
            <a:custGeom>
              <a:rect b="b" l="l" r="r" t="t"/>
              <a:pathLst>
                <a:path extrusionOk="0" h="5490" w="5464">
                  <a:moveTo>
                    <a:pt x="0" y="1"/>
                  </a:moveTo>
                  <a:lnTo>
                    <a:pt x="0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1"/>
            <p:cNvSpPr/>
            <p:nvPr/>
          </p:nvSpPr>
          <p:spPr>
            <a:xfrm>
              <a:off x="3169000" y="964300"/>
              <a:ext cx="136600" cy="136625"/>
            </a:xfrm>
            <a:custGeom>
              <a:rect b="b" l="l" r="r" t="t"/>
              <a:pathLst>
                <a:path extrusionOk="0" h="5465" w="5464">
                  <a:moveTo>
                    <a:pt x="0" y="1"/>
                  </a:moveTo>
                  <a:lnTo>
                    <a:pt x="0" y="5464"/>
                  </a:lnTo>
                  <a:lnTo>
                    <a:pt x="5464" y="5464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1"/>
            <p:cNvSpPr/>
            <p:nvPr/>
          </p:nvSpPr>
          <p:spPr>
            <a:xfrm>
              <a:off x="3351950" y="776325"/>
              <a:ext cx="136625" cy="137250"/>
            </a:xfrm>
            <a:custGeom>
              <a:rect b="b" l="l" r="r" t="t"/>
              <a:pathLst>
                <a:path extrusionOk="0" h="5490" w="5465">
                  <a:moveTo>
                    <a:pt x="1" y="1"/>
                  </a:moveTo>
                  <a:lnTo>
                    <a:pt x="1" y="5490"/>
                  </a:lnTo>
                  <a:lnTo>
                    <a:pt x="5464" y="5490"/>
                  </a:lnTo>
                  <a:lnTo>
                    <a:pt x="5464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1"/>
            <p:cNvSpPr/>
            <p:nvPr/>
          </p:nvSpPr>
          <p:spPr>
            <a:xfrm>
              <a:off x="3534275" y="964300"/>
              <a:ext cx="137250" cy="136625"/>
            </a:xfrm>
            <a:custGeom>
              <a:rect b="b" l="l" r="r" t="t"/>
              <a:pathLst>
                <a:path extrusionOk="0" h="5465" w="5490">
                  <a:moveTo>
                    <a:pt x="1" y="1"/>
                  </a:moveTo>
                  <a:lnTo>
                    <a:pt x="1" y="5464"/>
                  </a:lnTo>
                  <a:lnTo>
                    <a:pt x="5490" y="5464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1"/>
            <p:cNvSpPr/>
            <p:nvPr/>
          </p:nvSpPr>
          <p:spPr>
            <a:xfrm>
              <a:off x="3534275" y="776325"/>
              <a:ext cx="137250" cy="137250"/>
            </a:xfrm>
            <a:custGeom>
              <a:rect b="b" l="l" r="r" t="t"/>
              <a:pathLst>
                <a:path extrusionOk="0" h="5490" w="5490">
                  <a:moveTo>
                    <a:pt x="1" y="1"/>
                  </a:moveTo>
                  <a:lnTo>
                    <a:pt x="1" y="5490"/>
                  </a:lnTo>
                  <a:lnTo>
                    <a:pt x="5490" y="5490"/>
                  </a:lnTo>
                  <a:lnTo>
                    <a:pt x="5490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" name="Google Shape;1059;p51"/>
          <p:cNvGrpSpPr/>
          <p:nvPr/>
        </p:nvGrpSpPr>
        <p:grpSpPr>
          <a:xfrm>
            <a:off x="8428899" y="3843481"/>
            <a:ext cx="207172" cy="321077"/>
            <a:chOff x="815599" y="717719"/>
            <a:chExt cx="207172" cy="321077"/>
          </a:xfrm>
        </p:grpSpPr>
        <p:sp>
          <p:nvSpPr>
            <p:cNvPr id="1060" name="Google Shape;1060;p51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1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1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1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" name="Google Shape;1064;p51"/>
          <p:cNvGrpSpPr/>
          <p:nvPr/>
        </p:nvGrpSpPr>
        <p:grpSpPr>
          <a:xfrm flipH="1">
            <a:off x="8700399" y="206631"/>
            <a:ext cx="207172" cy="321077"/>
            <a:chOff x="815599" y="717719"/>
            <a:chExt cx="207172" cy="321077"/>
          </a:xfrm>
        </p:grpSpPr>
        <p:sp>
          <p:nvSpPr>
            <p:cNvPr id="1065" name="Google Shape;1065;p51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1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1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1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" name="Google Shape;1069;p51"/>
          <p:cNvGrpSpPr/>
          <p:nvPr/>
        </p:nvGrpSpPr>
        <p:grpSpPr>
          <a:xfrm flipH="1">
            <a:off x="3899450" y="3378997"/>
            <a:ext cx="207172" cy="321077"/>
            <a:chOff x="8428900" y="4287435"/>
            <a:chExt cx="207172" cy="321077"/>
          </a:xfrm>
        </p:grpSpPr>
        <p:sp>
          <p:nvSpPr>
            <p:cNvPr id="1070" name="Google Shape;1070;p51"/>
            <p:cNvSpPr/>
            <p:nvPr/>
          </p:nvSpPr>
          <p:spPr>
            <a:xfrm rot="10800000">
              <a:off x="8548625" y="4521052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1"/>
            <p:cNvSpPr/>
            <p:nvPr/>
          </p:nvSpPr>
          <p:spPr>
            <a:xfrm rot="10800000">
              <a:off x="8428900" y="4521052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1"/>
            <p:cNvSpPr/>
            <p:nvPr/>
          </p:nvSpPr>
          <p:spPr>
            <a:xfrm rot="10800000">
              <a:off x="8428900" y="4404250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1"/>
            <p:cNvSpPr/>
            <p:nvPr/>
          </p:nvSpPr>
          <p:spPr>
            <a:xfrm rot="10800000">
              <a:off x="8548625" y="42874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" name="Google Shape;1074;p51"/>
          <p:cNvGrpSpPr/>
          <p:nvPr/>
        </p:nvGrpSpPr>
        <p:grpSpPr>
          <a:xfrm rot="5400000">
            <a:off x="3822000" y="4509727"/>
            <a:ext cx="207172" cy="554372"/>
            <a:chOff x="568750" y="238125"/>
            <a:chExt cx="402275" cy="1076450"/>
          </a:xfrm>
        </p:grpSpPr>
        <p:sp>
          <p:nvSpPr>
            <p:cNvPr id="1075" name="Google Shape;1075;p51"/>
            <p:cNvSpPr/>
            <p:nvPr/>
          </p:nvSpPr>
          <p:spPr>
            <a:xfrm>
              <a:off x="568750" y="238125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1"/>
            <p:cNvSpPr/>
            <p:nvPr/>
          </p:nvSpPr>
          <p:spPr>
            <a:xfrm>
              <a:off x="801200" y="2381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1"/>
            <p:cNvSpPr/>
            <p:nvPr/>
          </p:nvSpPr>
          <p:spPr>
            <a:xfrm>
              <a:off x="801200" y="464925"/>
              <a:ext cx="169825" cy="169825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1"/>
            <p:cNvSpPr/>
            <p:nvPr/>
          </p:nvSpPr>
          <p:spPr>
            <a:xfrm>
              <a:off x="568750" y="691750"/>
              <a:ext cx="169800" cy="169825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1"/>
            <p:cNvSpPr/>
            <p:nvPr/>
          </p:nvSpPr>
          <p:spPr>
            <a:xfrm>
              <a:off x="801200" y="918575"/>
              <a:ext cx="169825" cy="169200"/>
            </a:xfrm>
            <a:custGeom>
              <a:rect b="b" l="l" r="r" t="t"/>
              <a:pathLst>
                <a:path extrusionOk="0" h="6768" w="6793">
                  <a:moveTo>
                    <a:pt x="0" y="0"/>
                  </a:moveTo>
                  <a:lnTo>
                    <a:pt x="0" y="6767"/>
                  </a:lnTo>
                  <a:lnTo>
                    <a:pt x="6792" y="6767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1"/>
            <p:cNvSpPr/>
            <p:nvPr/>
          </p:nvSpPr>
          <p:spPr>
            <a:xfrm>
              <a:off x="568750" y="1145375"/>
              <a:ext cx="169800" cy="169200"/>
            </a:xfrm>
            <a:custGeom>
              <a:rect b="b" l="l" r="r" t="t"/>
              <a:pathLst>
                <a:path extrusionOk="0" h="6768" w="6792">
                  <a:moveTo>
                    <a:pt x="0" y="1"/>
                  </a:moveTo>
                  <a:lnTo>
                    <a:pt x="0" y="6768"/>
                  </a:lnTo>
                  <a:lnTo>
                    <a:pt x="6792" y="6768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" name="Google Shape;1081;p51"/>
          <p:cNvGrpSpPr/>
          <p:nvPr/>
        </p:nvGrpSpPr>
        <p:grpSpPr>
          <a:xfrm flipH="1" rot="10800000">
            <a:off x="7685099" y="324194"/>
            <a:ext cx="207172" cy="321077"/>
            <a:chOff x="815599" y="717719"/>
            <a:chExt cx="207172" cy="321077"/>
          </a:xfrm>
        </p:grpSpPr>
        <p:sp>
          <p:nvSpPr>
            <p:cNvPr id="1082" name="Google Shape;1082;p51"/>
            <p:cNvSpPr/>
            <p:nvPr/>
          </p:nvSpPr>
          <p:spPr>
            <a:xfrm>
              <a:off x="815599" y="717719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1"/>
            <p:cNvSpPr/>
            <p:nvPr/>
          </p:nvSpPr>
          <p:spPr>
            <a:xfrm>
              <a:off x="935311" y="717719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1"/>
            <p:cNvSpPr/>
            <p:nvPr/>
          </p:nvSpPr>
          <p:spPr>
            <a:xfrm>
              <a:off x="935311" y="834521"/>
              <a:ext cx="87460" cy="87460"/>
            </a:xfrm>
            <a:custGeom>
              <a:rect b="b" l="l" r="r" t="t"/>
              <a:pathLst>
                <a:path extrusionOk="0" h="6793" w="6793">
                  <a:moveTo>
                    <a:pt x="0" y="1"/>
                  </a:moveTo>
                  <a:lnTo>
                    <a:pt x="0" y="6793"/>
                  </a:lnTo>
                  <a:lnTo>
                    <a:pt x="6792" y="6793"/>
                  </a:lnTo>
                  <a:lnTo>
                    <a:pt x="6792" y="1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1"/>
            <p:cNvSpPr/>
            <p:nvPr/>
          </p:nvSpPr>
          <p:spPr>
            <a:xfrm>
              <a:off x="815599" y="951335"/>
              <a:ext cx="87447" cy="87460"/>
            </a:xfrm>
            <a:custGeom>
              <a:rect b="b" l="l" r="r" t="t"/>
              <a:pathLst>
                <a:path extrusionOk="0" h="6793" w="6792">
                  <a:moveTo>
                    <a:pt x="0" y="0"/>
                  </a:moveTo>
                  <a:lnTo>
                    <a:pt x="0" y="6792"/>
                  </a:lnTo>
                  <a:lnTo>
                    <a:pt x="6792" y="6792"/>
                  </a:lnTo>
                  <a:lnTo>
                    <a:pt x="6792" y="0"/>
                  </a:lnTo>
                  <a:close/>
                </a:path>
              </a:pathLst>
            </a:custGeom>
            <a:solidFill>
              <a:srgbClr val="FFFFFF">
                <a:alpha val="276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86" name="Google Shape;1086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075" y="1311694"/>
            <a:ext cx="4495501" cy="3371632"/>
          </a:xfrm>
          <a:prstGeom prst="rect">
            <a:avLst/>
          </a:prstGeom>
          <a:noFill/>
          <a:ln>
            <a:noFill/>
          </a:ln>
        </p:spPr>
      </p:pic>
      <p:sp>
        <p:nvSpPr>
          <p:cNvPr id="1087" name="Google Shape;1087;p51"/>
          <p:cNvSpPr/>
          <p:nvPr/>
        </p:nvSpPr>
        <p:spPr>
          <a:xfrm>
            <a:off x="4938875" y="1540275"/>
            <a:ext cx="4037400" cy="3042000"/>
          </a:xfrm>
          <a:prstGeom prst="horizontalScroll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Fear drives the most trading activity, showing markets are most reactive when sentiment is negative. 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Extreme Greed → More selling than buying, indicating profit-taking after strong rallies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3D Mining Bitcoin App by Slidesgo">
  <a:themeElements>
    <a:clrScheme name="Simple Light">
      <a:dk1>
        <a:srgbClr val="FFFFFF"/>
      </a:dk1>
      <a:lt1>
        <a:srgbClr val="FFFFFF"/>
      </a:lt1>
      <a:dk2>
        <a:srgbClr val="FFFFFF"/>
      </a:dk2>
      <a:lt2>
        <a:srgbClr val="FFFFFF"/>
      </a:lt2>
      <a:accent1>
        <a:srgbClr val="FCCAE8"/>
      </a:accent1>
      <a:accent2>
        <a:srgbClr val="89E1EC"/>
      </a:accent2>
      <a:accent3>
        <a:srgbClr val="2D2D87"/>
      </a:accent3>
      <a:accent4>
        <a:srgbClr val="467ACA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